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9" r:id="rId4"/>
  </p:sldMasterIdLst>
  <p:notesMasterIdLst>
    <p:notesMasterId r:id="rId80"/>
  </p:notesMasterIdLst>
  <p:handoutMasterIdLst>
    <p:handoutMasterId r:id="rId81"/>
  </p:handoutMasterIdLst>
  <p:sldIdLst>
    <p:sldId id="466" r:id="rId5"/>
    <p:sldId id="467" r:id="rId6"/>
    <p:sldId id="525" r:id="rId7"/>
    <p:sldId id="526" r:id="rId8"/>
    <p:sldId id="260" r:id="rId9"/>
    <p:sldId id="261" r:id="rId10"/>
    <p:sldId id="407" r:id="rId11"/>
    <p:sldId id="535" r:id="rId12"/>
    <p:sldId id="465" r:id="rId13"/>
    <p:sldId id="361" r:id="rId14"/>
    <p:sldId id="488" r:id="rId15"/>
    <p:sldId id="484" r:id="rId16"/>
    <p:sldId id="460" r:id="rId17"/>
    <p:sldId id="456" r:id="rId18"/>
    <p:sldId id="541" r:id="rId19"/>
    <p:sldId id="408" r:id="rId20"/>
    <p:sldId id="370" r:id="rId21"/>
    <p:sldId id="365" r:id="rId22"/>
    <p:sldId id="537" r:id="rId23"/>
    <p:sldId id="372" r:id="rId24"/>
    <p:sldId id="373" r:id="rId25"/>
    <p:sldId id="367" r:id="rId26"/>
    <p:sldId id="374" r:id="rId27"/>
    <p:sldId id="538" r:id="rId28"/>
    <p:sldId id="539" r:id="rId29"/>
    <p:sldId id="540" r:id="rId30"/>
    <p:sldId id="548" r:id="rId31"/>
    <p:sldId id="385" r:id="rId32"/>
    <p:sldId id="368" r:id="rId33"/>
    <p:sldId id="387" r:id="rId34"/>
    <p:sldId id="530" r:id="rId35"/>
    <p:sldId id="386" r:id="rId36"/>
    <p:sldId id="418" r:id="rId37"/>
    <p:sldId id="420" r:id="rId38"/>
    <p:sldId id="470" r:id="rId39"/>
    <p:sldId id="513" r:id="rId40"/>
    <p:sldId id="514" r:id="rId41"/>
    <p:sldId id="557" r:id="rId42"/>
    <p:sldId id="516" r:id="rId43"/>
    <p:sldId id="547" r:id="rId44"/>
    <p:sldId id="555" r:id="rId45"/>
    <p:sldId id="353" r:id="rId46"/>
    <p:sldId id="355" r:id="rId47"/>
    <p:sldId id="388" r:id="rId48"/>
    <p:sldId id="556" r:id="rId49"/>
    <p:sldId id="389" r:id="rId50"/>
    <p:sldId id="549" r:id="rId51"/>
    <p:sldId id="546" r:id="rId52"/>
    <p:sldId id="511" r:id="rId53"/>
    <p:sldId id="502" r:id="rId54"/>
    <p:sldId id="534" r:id="rId55"/>
    <p:sldId id="531" r:id="rId56"/>
    <p:sldId id="503" r:id="rId57"/>
    <p:sldId id="504" r:id="rId58"/>
    <p:sldId id="551" r:id="rId59"/>
    <p:sldId id="506" r:id="rId60"/>
    <p:sldId id="369" r:id="rId61"/>
    <p:sldId id="384" r:id="rId62"/>
    <p:sldId id="409" r:id="rId63"/>
    <p:sldId id="392" r:id="rId64"/>
    <p:sldId id="455" r:id="rId65"/>
    <p:sldId id="397" r:id="rId66"/>
    <p:sldId id="554" r:id="rId67"/>
    <p:sldId id="398" r:id="rId68"/>
    <p:sldId id="515" r:id="rId69"/>
    <p:sldId id="527" r:id="rId70"/>
    <p:sldId id="553" r:id="rId71"/>
    <p:sldId id="552" r:id="rId72"/>
    <p:sldId id="427" r:id="rId73"/>
    <p:sldId id="428" r:id="rId74"/>
    <p:sldId id="545" r:id="rId75"/>
    <p:sldId id="542" r:id="rId76"/>
    <p:sldId id="544" r:id="rId77"/>
    <p:sldId id="543" r:id="rId78"/>
    <p:sldId id="46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- MB - 45min" id="{C522E0BD-581D-42CE-870D-4F5521D8E014}">
          <p14:sldIdLst>
            <p14:sldId id="466"/>
            <p14:sldId id="467"/>
            <p14:sldId id="525"/>
            <p14:sldId id="526"/>
            <p14:sldId id="260"/>
            <p14:sldId id="261"/>
            <p14:sldId id="407"/>
            <p14:sldId id="535"/>
            <p14:sldId id="465"/>
            <p14:sldId id="361"/>
            <p14:sldId id="488"/>
            <p14:sldId id="484"/>
            <p14:sldId id="460"/>
            <p14:sldId id="456"/>
            <p14:sldId id="541"/>
            <p14:sldId id="408"/>
            <p14:sldId id="370"/>
            <p14:sldId id="365"/>
            <p14:sldId id="537"/>
            <p14:sldId id="372"/>
            <p14:sldId id="373"/>
            <p14:sldId id="367"/>
            <p14:sldId id="374"/>
            <p14:sldId id="538"/>
            <p14:sldId id="539"/>
            <p14:sldId id="540"/>
            <p14:sldId id="548"/>
            <p14:sldId id="385"/>
            <p14:sldId id="368"/>
            <p14:sldId id="387"/>
            <p14:sldId id="530"/>
            <p14:sldId id="386"/>
            <p14:sldId id="418"/>
            <p14:sldId id="420"/>
            <p14:sldId id="470"/>
            <p14:sldId id="513"/>
            <p14:sldId id="514"/>
            <p14:sldId id="557"/>
            <p14:sldId id="516"/>
            <p14:sldId id="547"/>
            <p14:sldId id="555"/>
            <p14:sldId id="353"/>
            <p14:sldId id="355"/>
            <p14:sldId id="388"/>
            <p14:sldId id="556"/>
            <p14:sldId id="389"/>
          </p14:sldIdLst>
        </p14:section>
        <p14:section name="Demo - JF - 45min" id="{2113DF91-A31F-40C1-8CAD-B8A2B6115952}">
          <p14:sldIdLst>
            <p14:sldId id="549"/>
            <p14:sldId id="546"/>
          </p14:sldIdLst>
        </p14:section>
        <p14:section name="Best Practices and Examples - MB - 45min" id="{1C858375-66EE-42BD-A255-8C56D731F708}">
          <p14:sldIdLst>
            <p14:sldId id="511"/>
            <p14:sldId id="502"/>
            <p14:sldId id="534"/>
            <p14:sldId id="531"/>
            <p14:sldId id="503"/>
            <p14:sldId id="504"/>
            <p14:sldId id="551"/>
            <p14:sldId id="506"/>
            <p14:sldId id="369"/>
            <p14:sldId id="384"/>
            <p14:sldId id="409"/>
            <p14:sldId id="392"/>
            <p14:sldId id="455"/>
            <p14:sldId id="397"/>
            <p14:sldId id="554"/>
            <p14:sldId id="398"/>
            <p14:sldId id="515"/>
            <p14:sldId id="527"/>
            <p14:sldId id="553"/>
          </p14:sldIdLst>
        </p14:section>
        <p14:section name="Ad Hoc Demo - MB and JF" id="{62A26E1D-B6B6-41F5-9692-F567D829575C}">
          <p14:sldIdLst>
            <p14:sldId id="552"/>
            <p14:sldId id="427"/>
            <p14:sldId id="428"/>
          </p14:sldIdLst>
        </p14:section>
        <p14:section name="Closing Remarks" id="{400A5288-0D5E-4E7D-964B-6E0ED193E029}">
          <p14:sldIdLst>
            <p14:sldId id="545"/>
            <p14:sldId id="542"/>
            <p14:sldId id="544"/>
            <p14:sldId id="543"/>
            <p14:sldId id="4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0"/>
    <a:srgbClr val="C0504D"/>
    <a:srgbClr val="CC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5" autoAdjust="0"/>
    <p:restoredTop sz="89429" autoAdjust="0"/>
  </p:normalViewPr>
  <p:slideViewPr>
    <p:cSldViewPr showGuides="1">
      <p:cViewPr varScale="1">
        <p:scale>
          <a:sx n="75" d="100"/>
          <a:sy n="75" d="100"/>
        </p:scale>
        <p:origin x="-11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2052" y="-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commentAuthors" Target="commentAuthors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73EB5-F106-4299-BC23-7B4189CAA58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9BE490C7-0E7D-4CF8-93B7-0A405DE13B7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5E25CC3-D78D-4660-BBE0-D5F723A1BA8C}" type="parTrans" cxnId="{AA76227E-C94D-48AE-9890-FA0CAFB8C34C}">
      <dgm:prSet/>
      <dgm:spPr/>
      <dgm:t>
        <a:bodyPr/>
        <a:lstStyle/>
        <a:p>
          <a:endParaRPr lang="en-US"/>
        </a:p>
      </dgm:t>
    </dgm:pt>
    <dgm:pt modelId="{545BCF75-5467-487C-8D1F-3568F6F1D91D}" type="sibTrans" cxnId="{AA76227E-C94D-48AE-9890-FA0CAFB8C34C}">
      <dgm:prSet/>
      <dgm:spPr/>
      <dgm:t>
        <a:bodyPr/>
        <a:lstStyle/>
        <a:p>
          <a:endParaRPr lang="en-US"/>
        </a:p>
      </dgm:t>
    </dgm:pt>
    <dgm:pt modelId="{477411F2-38D7-443D-969C-9F99AB4FB322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471FB72-22F4-4965-A46E-2E9E7CCEDAA6}" type="parTrans" cxnId="{2EAD96E0-96BA-4B6E-9E98-36C4B3517638}">
      <dgm:prSet/>
      <dgm:spPr/>
      <dgm:t>
        <a:bodyPr/>
        <a:lstStyle/>
        <a:p>
          <a:endParaRPr lang="en-US"/>
        </a:p>
      </dgm:t>
    </dgm:pt>
    <dgm:pt modelId="{3D790431-6638-4116-854B-16326632CDD5}" type="sibTrans" cxnId="{2EAD96E0-96BA-4B6E-9E98-36C4B3517638}">
      <dgm:prSet/>
      <dgm:spPr/>
      <dgm:t>
        <a:bodyPr/>
        <a:lstStyle/>
        <a:p>
          <a:endParaRPr lang="en-US"/>
        </a:p>
      </dgm:t>
    </dgm:pt>
    <dgm:pt modelId="{9B42722E-9990-4786-85E8-6271259C0942}">
      <dgm:prSet phldrT="[Text]"/>
      <dgm:spPr/>
      <dgm:t>
        <a:bodyPr/>
        <a:lstStyle/>
        <a:p>
          <a:r>
            <a:rPr lang="en-US" dirty="0" smtClean="0"/>
            <a:t>Practical Uses</a:t>
          </a:r>
          <a:endParaRPr lang="en-US" dirty="0"/>
        </a:p>
      </dgm:t>
    </dgm:pt>
    <dgm:pt modelId="{B6C2CBCB-2667-4836-940B-BD31EF971DB5}" type="parTrans" cxnId="{E7A5D857-83F5-4AFC-8272-942E4084EDD2}">
      <dgm:prSet/>
      <dgm:spPr/>
      <dgm:t>
        <a:bodyPr/>
        <a:lstStyle/>
        <a:p>
          <a:endParaRPr lang="en-US"/>
        </a:p>
      </dgm:t>
    </dgm:pt>
    <dgm:pt modelId="{D6BFC6B5-9323-4D4C-A2E3-A8163EA5E44A}" type="sibTrans" cxnId="{E7A5D857-83F5-4AFC-8272-942E4084EDD2}">
      <dgm:prSet/>
      <dgm:spPr/>
      <dgm:t>
        <a:bodyPr/>
        <a:lstStyle/>
        <a:p>
          <a:endParaRPr lang="en-US"/>
        </a:p>
      </dgm:t>
    </dgm:pt>
    <dgm:pt modelId="{1B2EC7AD-5E87-4F6D-994F-ACD19195089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B6A11CB-C171-400B-9974-0B58F6593441}" type="parTrans" cxnId="{7A4C6091-CE0F-4BD5-9D86-519E4EBE0D8F}">
      <dgm:prSet/>
      <dgm:spPr/>
      <dgm:t>
        <a:bodyPr/>
        <a:lstStyle/>
        <a:p>
          <a:endParaRPr lang="en-US"/>
        </a:p>
      </dgm:t>
    </dgm:pt>
    <dgm:pt modelId="{A6973339-84D1-4467-951F-5D4C494981D8}" type="sibTrans" cxnId="{7A4C6091-CE0F-4BD5-9D86-519E4EBE0D8F}">
      <dgm:prSet/>
      <dgm:spPr/>
      <dgm:t>
        <a:bodyPr/>
        <a:lstStyle/>
        <a:p>
          <a:endParaRPr lang="en-US"/>
        </a:p>
      </dgm:t>
    </dgm:pt>
    <dgm:pt modelId="{0014BFDC-7E97-49D8-8D56-E4CD786A2B4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DB596D5-CCA8-4D2D-8904-E372715334CD}" type="parTrans" cxnId="{BC48DA37-DE1E-454C-9B35-17D2148627F0}">
      <dgm:prSet/>
      <dgm:spPr/>
      <dgm:t>
        <a:bodyPr/>
        <a:lstStyle/>
        <a:p>
          <a:endParaRPr lang="en-US"/>
        </a:p>
      </dgm:t>
    </dgm:pt>
    <dgm:pt modelId="{C03648D4-EF07-4834-BD21-B7B6177F7D95}" type="sibTrans" cxnId="{BC48DA37-DE1E-454C-9B35-17D2148627F0}">
      <dgm:prSet/>
      <dgm:spPr/>
      <dgm:t>
        <a:bodyPr/>
        <a:lstStyle/>
        <a:p>
          <a:endParaRPr lang="en-US"/>
        </a:p>
      </dgm:t>
    </dgm:pt>
    <dgm:pt modelId="{87F7D134-FC1F-40EA-ADDF-A23633CFF2BC}">
      <dgm:prSet phldrT="[Text]"/>
      <dgm:spPr/>
      <dgm:t>
        <a:bodyPr/>
        <a:lstStyle/>
        <a:p>
          <a:r>
            <a:rPr lang="en-US" dirty="0" smtClean="0"/>
            <a:t>It’s Easy to Get Started!</a:t>
          </a:r>
          <a:endParaRPr lang="en-US" dirty="0"/>
        </a:p>
      </dgm:t>
    </dgm:pt>
    <dgm:pt modelId="{8011312D-2090-448D-87C9-4E18F7E536C2}" type="parTrans" cxnId="{1FA81F34-A4EA-4B1E-B003-93883A122D49}">
      <dgm:prSet/>
      <dgm:spPr/>
      <dgm:t>
        <a:bodyPr/>
        <a:lstStyle/>
        <a:p>
          <a:endParaRPr lang="en-US"/>
        </a:p>
      </dgm:t>
    </dgm:pt>
    <dgm:pt modelId="{7D75DDB8-BC47-4A3C-92E4-547985F64C31}" type="sibTrans" cxnId="{1FA81F34-A4EA-4B1E-B003-93883A122D49}">
      <dgm:prSet/>
      <dgm:spPr/>
      <dgm:t>
        <a:bodyPr/>
        <a:lstStyle/>
        <a:p>
          <a:endParaRPr lang="en-US"/>
        </a:p>
      </dgm:t>
    </dgm:pt>
    <dgm:pt modelId="{2E255FF5-779D-4437-9C4E-1CCB8A9CFB0D}">
      <dgm:prSet phldrT="[Text]"/>
      <dgm:spPr/>
      <dgm:t>
        <a:bodyPr/>
        <a:lstStyle/>
        <a:p>
          <a:r>
            <a:rPr lang="en-US" dirty="0" smtClean="0"/>
            <a:t>Learn the PowerShell Syntax</a:t>
          </a:r>
          <a:endParaRPr lang="en-US" dirty="0"/>
        </a:p>
      </dgm:t>
    </dgm:pt>
    <dgm:pt modelId="{542AD3BC-2652-4101-B359-79B93BD2ACCF}" type="parTrans" cxnId="{111D97C6-34E2-4732-A6BE-86C19E1EA533}">
      <dgm:prSet/>
      <dgm:spPr/>
      <dgm:t>
        <a:bodyPr/>
        <a:lstStyle/>
        <a:p>
          <a:endParaRPr lang="en-US"/>
        </a:p>
      </dgm:t>
    </dgm:pt>
    <dgm:pt modelId="{7984C69B-DCB2-410E-9993-2FAF1A9E15A9}" type="sibTrans" cxnId="{111D97C6-34E2-4732-A6BE-86C19E1EA533}">
      <dgm:prSet/>
      <dgm:spPr/>
      <dgm:t>
        <a:bodyPr/>
        <a:lstStyle/>
        <a:p>
          <a:endParaRPr lang="en-US"/>
        </a:p>
      </dgm:t>
    </dgm:pt>
    <dgm:pt modelId="{1AEBB6DF-CB33-496A-8986-034DE1FE61F9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F4307C2F-8609-4573-99AA-1668EA034D23}" type="parTrans" cxnId="{DC42494F-5B8F-4526-8055-D215D4925395}">
      <dgm:prSet/>
      <dgm:spPr/>
      <dgm:t>
        <a:bodyPr/>
        <a:lstStyle/>
        <a:p>
          <a:endParaRPr lang="en-US"/>
        </a:p>
      </dgm:t>
    </dgm:pt>
    <dgm:pt modelId="{6A8BD531-247B-47A8-9547-BEA82189238A}" type="sibTrans" cxnId="{DC42494F-5B8F-4526-8055-D215D4925395}">
      <dgm:prSet/>
      <dgm:spPr/>
      <dgm:t>
        <a:bodyPr/>
        <a:lstStyle/>
        <a:p>
          <a:endParaRPr lang="en-US"/>
        </a:p>
      </dgm:t>
    </dgm:pt>
    <dgm:pt modelId="{E869E3FF-AFE9-4414-9DBD-234FB0B0746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9F01A00-D7EC-4FE1-899D-227007F57246}" type="parTrans" cxnId="{CDA95928-EC0F-4440-948B-B62C6A587A9A}">
      <dgm:prSet/>
      <dgm:spPr/>
    </dgm:pt>
    <dgm:pt modelId="{F5A3232A-7040-4A47-A4E9-E33DF39268DD}" type="sibTrans" cxnId="{CDA95928-EC0F-4440-948B-B62C6A587A9A}">
      <dgm:prSet/>
      <dgm:spPr/>
    </dgm:pt>
    <dgm:pt modelId="{1635D63C-5AD2-4FCB-B487-76B2991156C2}">
      <dgm:prSet phldrT="[Text]"/>
      <dgm:spPr/>
      <dgm:t>
        <a:bodyPr/>
        <a:lstStyle/>
        <a:p>
          <a:r>
            <a:rPr lang="en-US" dirty="0" smtClean="0"/>
            <a:t>Scripting Q&amp;A, Raffle</a:t>
          </a:r>
          <a:endParaRPr lang="en-US" dirty="0"/>
        </a:p>
      </dgm:t>
    </dgm:pt>
    <dgm:pt modelId="{5D1470A4-77BC-4093-8D7C-B7C9D8C12931}" type="parTrans" cxnId="{8E2E93F3-FF6E-4727-B2FA-F730D3D90463}">
      <dgm:prSet/>
      <dgm:spPr/>
    </dgm:pt>
    <dgm:pt modelId="{956C8D47-5C55-4E7F-836F-3591FC131EEB}" type="sibTrans" cxnId="{8E2E93F3-FF6E-4727-B2FA-F730D3D90463}">
      <dgm:prSet/>
      <dgm:spPr/>
    </dgm:pt>
    <dgm:pt modelId="{BD8B3949-38FA-451F-B745-0A7D133A35A4}" type="pres">
      <dgm:prSet presAssocID="{E7173EB5-F106-4299-BC23-7B4189CAA582}" presName="Name0" presStyleCnt="0">
        <dgm:presLayoutVars>
          <dgm:dir/>
          <dgm:animLvl val="lvl"/>
          <dgm:resizeHandles val="exact"/>
        </dgm:presLayoutVars>
      </dgm:prSet>
      <dgm:spPr/>
    </dgm:pt>
    <dgm:pt modelId="{DB445475-DB8E-4098-BF7E-D14E13ED8CE9}" type="pres">
      <dgm:prSet presAssocID="{9BE490C7-0E7D-4CF8-93B7-0A405DE13B77}" presName="linNode" presStyleCnt="0"/>
      <dgm:spPr/>
    </dgm:pt>
    <dgm:pt modelId="{266966E1-35FD-4EC9-8ECC-EE6E19E134E5}" type="pres">
      <dgm:prSet presAssocID="{9BE490C7-0E7D-4CF8-93B7-0A405DE13B7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6CFA-232A-47FD-B91D-908C7C0E8A41}" type="pres">
      <dgm:prSet presAssocID="{9BE490C7-0E7D-4CF8-93B7-0A405DE13B7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EBE4-6003-4A84-9990-07B22B03F378}" type="pres">
      <dgm:prSet presAssocID="{545BCF75-5467-487C-8D1F-3568F6F1D91D}" presName="sp" presStyleCnt="0"/>
      <dgm:spPr/>
    </dgm:pt>
    <dgm:pt modelId="{BA5BE423-9E50-4295-9648-70D0D390D433}" type="pres">
      <dgm:prSet presAssocID="{1B2EC7AD-5E87-4F6D-994F-ACD19195089B}" presName="linNode" presStyleCnt="0"/>
      <dgm:spPr/>
    </dgm:pt>
    <dgm:pt modelId="{0C5FB504-7906-402E-9BBE-B69522079A0F}" type="pres">
      <dgm:prSet presAssocID="{1B2EC7AD-5E87-4F6D-994F-ACD19195089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3513-5908-4869-B6E9-277E49663CDE}" type="pres">
      <dgm:prSet presAssocID="{1B2EC7AD-5E87-4F6D-994F-ACD19195089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7FD4-5DF8-4052-A2CA-2FD0D7805259}" type="pres">
      <dgm:prSet presAssocID="{A6973339-84D1-4467-951F-5D4C494981D8}" presName="sp" presStyleCnt="0"/>
      <dgm:spPr/>
    </dgm:pt>
    <dgm:pt modelId="{24DC62EE-F7EA-41E2-9088-ACBB706AC7ED}" type="pres">
      <dgm:prSet presAssocID="{0014BFDC-7E97-49D8-8D56-E4CD786A2B43}" presName="linNode" presStyleCnt="0"/>
      <dgm:spPr/>
    </dgm:pt>
    <dgm:pt modelId="{44E132C0-8DD4-4772-946F-C2C8FE07C4A5}" type="pres">
      <dgm:prSet presAssocID="{0014BFDC-7E97-49D8-8D56-E4CD786A2B4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E47E-93B8-40C1-B283-524CA1251DDB}" type="pres">
      <dgm:prSet presAssocID="{0014BFDC-7E97-49D8-8D56-E4CD786A2B4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CF714-DC01-4C6B-83C0-8437ECA823C5}" type="pres">
      <dgm:prSet presAssocID="{C03648D4-EF07-4834-BD21-B7B6177F7D95}" presName="sp" presStyleCnt="0"/>
      <dgm:spPr/>
    </dgm:pt>
    <dgm:pt modelId="{AB5CAB1E-8EA6-4B78-BF9A-683BE22350FB}" type="pres">
      <dgm:prSet presAssocID="{477411F2-38D7-443D-969C-9F99AB4FB322}" presName="linNode" presStyleCnt="0"/>
      <dgm:spPr/>
    </dgm:pt>
    <dgm:pt modelId="{A6750662-5894-4DD6-8548-DC8D616DC5E8}" type="pres">
      <dgm:prSet presAssocID="{477411F2-38D7-443D-969C-9F99AB4FB32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0F1B6-1B04-4F4A-8A15-AF5FCA193222}" type="pres">
      <dgm:prSet presAssocID="{477411F2-38D7-443D-969C-9F99AB4FB3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76276-EFA5-4BD5-B804-C89FFED4C488}" type="pres">
      <dgm:prSet presAssocID="{3D790431-6638-4116-854B-16326632CDD5}" presName="sp" presStyleCnt="0"/>
      <dgm:spPr/>
    </dgm:pt>
    <dgm:pt modelId="{3330D9FA-8A3A-42AD-9A60-5D988848B5F2}" type="pres">
      <dgm:prSet presAssocID="{E869E3FF-AFE9-4414-9DBD-234FB0B0746F}" presName="linNode" presStyleCnt="0"/>
      <dgm:spPr/>
    </dgm:pt>
    <dgm:pt modelId="{11FD630A-2B9F-4033-AC6B-661094612117}" type="pres">
      <dgm:prSet presAssocID="{E869E3FF-AFE9-4414-9DBD-234FB0B0746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FA2E6-1CB4-4836-9D90-60BA52821604}" type="pres">
      <dgm:prSet presAssocID="{E869E3FF-AFE9-4414-9DBD-234FB0B0746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DC7E2-A019-4C8B-81C6-584BEF335018}" type="presOf" srcId="{E7173EB5-F106-4299-BC23-7B4189CAA582}" destId="{BD8B3949-38FA-451F-B745-0A7D133A35A4}" srcOrd="0" destOrd="0" presId="urn:microsoft.com/office/officeart/2005/8/layout/vList5"/>
    <dgm:cxn modelId="{E7A5D857-83F5-4AFC-8272-942E4084EDD2}" srcId="{477411F2-38D7-443D-969C-9F99AB4FB322}" destId="{9B42722E-9990-4786-85E8-6271259C0942}" srcOrd="0" destOrd="0" parTransId="{B6C2CBCB-2667-4836-940B-BD31EF971DB5}" sibTransId="{D6BFC6B5-9323-4D4C-A2E3-A8163EA5E44A}"/>
    <dgm:cxn modelId="{0D52345F-146C-4734-BEFF-D3FCD9A1463A}" type="presOf" srcId="{1B2EC7AD-5E87-4F6D-994F-ACD19195089B}" destId="{0C5FB504-7906-402E-9BBE-B69522079A0F}" srcOrd="0" destOrd="0" presId="urn:microsoft.com/office/officeart/2005/8/layout/vList5"/>
    <dgm:cxn modelId="{DC42494F-5B8F-4526-8055-D215D4925395}" srcId="{0014BFDC-7E97-49D8-8D56-E4CD786A2B43}" destId="{1AEBB6DF-CB33-496A-8986-034DE1FE61F9}" srcOrd="0" destOrd="0" parTransId="{F4307C2F-8609-4573-99AA-1668EA034D23}" sibTransId="{6A8BD531-247B-47A8-9547-BEA82189238A}"/>
    <dgm:cxn modelId="{2EAD96E0-96BA-4B6E-9E98-36C4B3517638}" srcId="{E7173EB5-F106-4299-BC23-7B4189CAA582}" destId="{477411F2-38D7-443D-969C-9F99AB4FB322}" srcOrd="3" destOrd="0" parTransId="{7471FB72-22F4-4965-A46E-2E9E7CCEDAA6}" sibTransId="{3D790431-6638-4116-854B-16326632CDD5}"/>
    <dgm:cxn modelId="{1FA81F34-A4EA-4B1E-B003-93883A122D49}" srcId="{9BE490C7-0E7D-4CF8-93B7-0A405DE13B77}" destId="{87F7D134-FC1F-40EA-ADDF-A23633CFF2BC}" srcOrd="0" destOrd="0" parTransId="{8011312D-2090-448D-87C9-4E18F7E536C2}" sibTransId="{7D75DDB8-BC47-4A3C-92E4-547985F64C31}"/>
    <dgm:cxn modelId="{111D97C6-34E2-4732-A6BE-86C19E1EA533}" srcId="{1B2EC7AD-5E87-4F6D-994F-ACD19195089B}" destId="{2E255FF5-779D-4437-9C4E-1CCB8A9CFB0D}" srcOrd="0" destOrd="0" parTransId="{542AD3BC-2652-4101-B359-79B93BD2ACCF}" sibTransId="{7984C69B-DCB2-410E-9993-2FAF1A9E15A9}"/>
    <dgm:cxn modelId="{EFE89B66-D47F-453A-A232-ED05FD572B4E}" type="presOf" srcId="{1AEBB6DF-CB33-496A-8986-034DE1FE61F9}" destId="{67A7E47E-93B8-40C1-B283-524CA1251DDB}" srcOrd="0" destOrd="0" presId="urn:microsoft.com/office/officeart/2005/8/layout/vList5"/>
    <dgm:cxn modelId="{155A59C5-47D2-46D3-9C53-E58384CE97B4}" type="presOf" srcId="{9BE490C7-0E7D-4CF8-93B7-0A405DE13B77}" destId="{266966E1-35FD-4EC9-8ECC-EE6E19E134E5}" srcOrd="0" destOrd="0" presId="urn:microsoft.com/office/officeart/2005/8/layout/vList5"/>
    <dgm:cxn modelId="{8E2E93F3-FF6E-4727-B2FA-F730D3D90463}" srcId="{E869E3FF-AFE9-4414-9DBD-234FB0B0746F}" destId="{1635D63C-5AD2-4FCB-B487-76B2991156C2}" srcOrd="0" destOrd="0" parTransId="{5D1470A4-77BC-4093-8D7C-B7C9D8C12931}" sibTransId="{956C8D47-5C55-4E7F-836F-3591FC131EEB}"/>
    <dgm:cxn modelId="{B3387F3D-0D8D-4CEA-9478-6D4FB33DF6CE}" type="presOf" srcId="{1635D63C-5AD2-4FCB-B487-76B2991156C2}" destId="{2A0FA2E6-1CB4-4836-9D90-60BA52821604}" srcOrd="0" destOrd="0" presId="urn:microsoft.com/office/officeart/2005/8/layout/vList5"/>
    <dgm:cxn modelId="{2AF492E0-10F9-4FA4-AF26-4E6107A326D4}" type="presOf" srcId="{0014BFDC-7E97-49D8-8D56-E4CD786A2B43}" destId="{44E132C0-8DD4-4772-946F-C2C8FE07C4A5}" srcOrd="0" destOrd="0" presId="urn:microsoft.com/office/officeart/2005/8/layout/vList5"/>
    <dgm:cxn modelId="{6874F4FF-B513-4140-B4AA-A1DA83B71750}" type="presOf" srcId="{2E255FF5-779D-4437-9C4E-1CCB8A9CFB0D}" destId="{2BFD3513-5908-4869-B6E9-277E49663CDE}" srcOrd="0" destOrd="0" presId="urn:microsoft.com/office/officeart/2005/8/layout/vList5"/>
    <dgm:cxn modelId="{7A4C6091-CE0F-4BD5-9D86-519E4EBE0D8F}" srcId="{E7173EB5-F106-4299-BC23-7B4189CAA582}" destId="{1B2EC7AD-5E87-4F6D-994F-ACD19195089B}" srcOrd="1" destOrd="0" parTransId="{8B6A11CB-C171-400B-9974-0B58F6593441}" sibTransId="{A6973339-84D1-4467-951F-5D4C494981D8}"/>
    <dgm:cxn modelId="{A1513515-3C16-4926-9500-4006E2B17CE7}" type="presOf" srcId="{9B42722E-9990-4786-85E8-6271259C0942}" destId="{ADF0F1B6-1B04-4F4A-8A15-AF5FCA193222}" srcOrd="0" destOrd="0" presId="urn:microsoft.com/office/officeart/2005/8/layout/vList5"/>
    <dgm:cxn modelId="{BC48DA37-DE1E-454C-9B35-17D2148627F0}" srcId="{E7173EB5-F106-4299-BC23-7B4189CAA582}" destId="{0014BFDC-7E97-49D8-8D56-E4CD786A2B43}" srcOrd="2" destOrd="0" parTransId="{6DB596D5-CCA8-4D2D-8904-E372715334CD}" sibTransId="{C03648D4-EF07-4834-BD21-B7B6177F7D95}"/>
    <dgm:cxn modelId="{CEBBF684-C37F-4FAD-899F-904440FD921E}" type="presOf" srcId="{E869E3FF-AFE9-4414-9DBD-234FB0B0746F}" destId="{11FD630A-2B9F-4033-AC6B-661094612117}" srcOrd="0" destOrd="0" presId="urn:microsoft.com/office/officeart/2005/8/layout/vList5"/>
    <dgm:cxn modelId="{CDA95928-EC0F-4440-948B-B62C6A587A9A}" srcId="{E7173EB5-F106-4299-BC23-7B4189CAA582}" destId="{E869E3FF-AFE9-4414-9DBD-234FB0B0746F}" srcOrd="4" destOrd="0" parTransId="{69F01A00-D7EC-4FE1-899D-227007F57246}" sibTransId="{F5A3232A-7040-4A47-A4E9-E33DF39268DD}"/>
    <dgm:cxn modelId="{AA76227E-C94D-48AE-9890-FA0CAFB8C34C}" srcId="{E7173EB5-F106-4299-BC23-7B4189CAA582}" destId="{9BE490C7-0E7D-4CF8-93B7-0A405DE13B77}" srcOrd="0" destOrd="0" parTransId="{65E25CC3-D78D-4660-BBE0-D5F723A1BA8C}" sibTransId="{545BCF75-5467-487C-8D1F-3568F6F1D91D}"/>
    <dgm:cxn modelId="{250653A2-57AD-4C32-82D9-737C72836562}" type="presOf" srcId="{477411F2-38D7-443D-969C-9F99AB4FB322}" destId="{A6750662-5894-4DD6-8548-DC8D616DC5E8}" srcOrd="0" destOrd="0" presId="urn:microsoft.com/office/officeart/2005/8/layout/vList5"/>
    <dgm:cxn modelId="{D58CB56D-2A93-44CE-8C56-737D93A0963B}" type="presOf" srcId="{87F7D134-FC1F-40EA-ADDF-A23633CFF2BC}" destId="{093C6CFA-232A-47FD-B91D-908C7C0E8A41}" srcOrd="0" destOrd="0" presId="urn:microsoft.com/office/officeart/2005/8/layout/vList5"/>
    <dgm:cxn modelId="{9B8833BF-2F96-439B-A033-3ED3F3B4AB3B}" type="presParOf" srcId="{BD8B3949-38FA-451F-B745-0A7D133A35A4}" destId="{DB445475-DB8E-4098-BF7E-D14E13ED8CE9}" srcOrd="0" destOrd="0" presId="urn:microsoft.com/office/officeart/2005/8/layout/vList5"/>
    <dgm:cxn modelId="{89D9566A-CD44-4FDF-9673-4EF3A1A52855}" type="presParOf" srcId="{DB445475-DB8E-4098-BF7E-D14E13ED8CE9}" destId="{266966E1-35FD-4EC9-8ECC-EE6E19E134E5}" srcOrd="0" destOrd="0" presId="urn:microsoft.com/office/officeart/2005/8/layout/vList5"/>
    <dgm:cxn modelId="{91C4070C-E724-427C-9087-81584E96CFBC}" type="presParOf" srcId="{DB445475-DB8E-4098-BF7E-D14E13ED8CE9}" destId="{093C6CFA-232A-47FD-B91D-908C7C0E8A41}" srcOrd="1" destOrd="0" presId="urn:microsoft.com/office/officeart/2005/8/layout/vList5"/>
    <dgm:cxn modelId="{02FB44E1-1F88-456B-A3A2-E52D36D5E061}" type="presParOf" srcId="{BD8B3949-38FA-451F-B745-0A7D133A35A4}" destId="{CC4CEBE4-6003-4A84-9990-07B22B03F378}" srcOrd="1" destOrd="0" presId="urn:microsoft.com/office/officeart/2005/8/layout/vList5"/>
    <dgm:cxn modelId="{066870C9-98F7-4260-A84C-C9F9150A27C5}" type="presParOf" srcId="{BD8B3949-38FA-451F-B745-0A7D133A35A4}" destId="{BA5BE423-9E50-4295-9648-70D0D390D433}" srcOrd="2" destOrd="0" presId="urn:microsoft.com/office/officeart/2005/8/layout/vList5"/>
    <dgm:cxn modelId="{673445F5-265C-47F6-9A39-6DA979740F9D}" type="presParOf" srcId="{BA5BE423-9E50-4295-9648-70D0D390D433}" destId="{0C5FB504-7906-402E-9BBE-B69522079A0F}" srcOrd="0" destOrd="0" presId="urn:microsoft.com/office/officeart/2005/8/layout/vList5"/>
    <dgm:cxn modelId="{8E648147-7D8F-44C4-BAC1-545D749D1741}" type="presParOf" srcId="{BA5BE423-9E50-4295-9648-70D0D390D433}" destId="{2BFD3513-5908-4869-B6E9-277E49663CDE}" srcOrd="1" destOrd="0" presId="urn:microsoft.com/office/officeart/2005/8/layout/vList5"/>
    <dgm:cxn modelId="{F1D53E0E-CA12-4965-BADB-A5390C305289}" type="presParOf" srcId="{BD8B3949-38FA-451F-B745-0A7D133A35A4}" destId="{43FF7FD4-5DF8-4052-A2CA-2FD0D7805259}" srcOrd="3" destOrd="0" presId="urn:microsoft.com/office/officeart/2005/8/layout/vList5"/>
    <dgm:cxn modelId="{A1EB2CF1-6F8B-4C98-A0B4-23797E839E32}" type="presParOf" srcId="{BD8B3949-38FA-451F-B745-0A7D133A35A4}" destId="{24DC62EE-F7EA-41E2-9088-ACBB706AC7ED}" srcOrd="4" destOrd="0" presId="urn:microsoft.com/office/officeart/2005/8/layout/vList5"/>
    <dgm:cxn modelId="{55A230D1-F169-451A-B456-7C513F05AA9F}" type="presParOf" srcId="{24DC62EE-F7EA-41E2-9088-ACBB706AC7ED}" destId="{44E132C0-8DD4-4772-946F-C2C8FE07C4A5}" srcOrd="0" destOrd="0" presId="urn:microsoft.com/office/officeart/2005/8/layout/vList5"/>
    <dgm:cxn modelId="{C4CF6243-524B-4436-93F9-E1F630ED4E5A}" type="presParOf" srcId="{24DC62EE-F7EA-41E2-9088-ACBB706AC7ED}" destId="{67A7E47E-93B8-40C1-B283-524CA1251DDB}" srcOrd="1" destOrd="0" presId="urn:microsoft.com/office/officeart/2005/8/layout/vList5"/>
    <dgm:cxn modelId="{7949C662-2C85-4E14-AE7A-BD4215F4948D}" type="presParOf" srcId="{BD8B3949-38FA-451F-B745-0A7D133A35A4}" destId="{299CF714-DC01-4C6B-83C0-8437ECA823C5}" srcOrd="5" destOrd="0" presId="urn:microsoft.com/office/officeart/2005/8/layout/vList5"/>
    <dgm:cxn modelId="{7F442DE4-A1B2-4EEF-BD15-890DB7146078}" type="presParOf" srcId="{BD8B3949-38FA-451F-B745-0A7D133A35A4}" destId="{AB5CAB1E-8EA6-4B78-BF9A-683BE22350FB}" srcOrd="6" destOrd="0" presId="urn:microsoft.com/office/officeart/2005/8/layout/vList5"/>
    <dgm:cxn modelId="{E28C6359-F57C-47D8-8D3E-791CDDD92DF5}" type="presParOf" srcId="{AB5CAB1E-8EA6-4B78-BF9A-683BE22350FB}" destId="{A6750662-5894-4DD6-8548-DC8D616DC5E8}" srcOrd="0" destOrd="0" presId="urn:microsoft.com/office/officeart/2005/8/layout/vList5"/>
    <dgm:cxn modelId="{33DFB9E4-C49D-4F34-AE1E-6B1EEB655023}" type="presParOf" srcId="{AB5CAB1E-8EA6-4B78-BF9A-683BE22350FB}" destId="{ADF0F1B6-1B04-4F4A-8A15-AF5FCA193222}" srcOrd="1" destOrd="0" presId="urn:microsoft.com/office/officeart/2005/8/layout/vList5"/>
    <dgm:cxn modelId="{ABDF419A-1E90-41FF-9A9A-B8B8394158BB}" type="presParOf" srcId="{BD8B3949-38FA-451F-B745-0A7D133A35A4}" destId="{CD176276-EFA5-4BD5-B804-C89FFED4C488}" srcOrd="7" destOrd="0" presId="urn:microsoft.com/office/officeart/2005/8/layout/vList5"/>
    <dgm:cxn modelId="{71F1B15C-F7E7-4D1A-8BF0-51E8B4B1E49A}" type="presParOf" srcId="{BD8B3949-38FA-451F-B745-0A7D133A35A4}" destId="{3330D9FA-8A3A-42AD-9A60-5D988848B5F2}" srcOrd="8" destOrd="0" presId="urn:microsoft.com/office/officeart/2005/8/layout/vList5"/>
    <dgm:cxn modelId="{C701E226-B11F-485A-834A-C6ED1CD6E88F}" type="presParOf" srcId="{3330D9FA-8A3A-42AD-9A60-5D988848B5F2}" destId="{11FD630A-2B9F-4033-AC6B-661094612117}" srcOrd="0" destOrd="0" presId="urn:microsoft.com/office/officeart/2005/8/layout/vList5"/>
    <dgm:cxn modelId="{30418728-5B06-4AE5-8F52-820C57BF91EF}" type="presParOf" srcId="{3330D9FA-8A3A-42AD-9A60-5D988848B5F2}" destId="{2A0FA2E6-1CB4-4836-9D90-60BA52821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945311-4FBC-43E3-8ABB-57426E40D690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</dgm:pt>
    <dgm:pt modelId="{ECBCB30E-2C6B-440B-B416-A57066888868}">
      <dgm:prSet phldrT="[Text]"/>
      <dgm:spPr/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EE9D9485-1479-4E2E-9B64-5011008E1011}" type="parTrans" cxnId="{168A000C-1E5D-4FF2-A583-9926CF3E2821}">
      <dgm:prSet/>
      <dgm:spPr/>
      <dgm:t>
        <a:bodyPr/>
        <a:lstStyle/>
        <a:p>
          <a:endParaRPr lang="en-US"/>
        </a:p>
      </dgm:t>
    </dgm:pt>
    <dgm:pt modelId="{F3FA793C-C7AD-4E0B-AD62-676F10AC5E7C}" type="sibTrans" cxnId="{168A000C-1E5D-4FF2-A583-9926CF3E2821}">
      <dgm:prSet/>
      <dgm:spPr/>
      <dgm:t>
        <a:bodyPr/>
        <a:lstStyle/>
        <a:p>
          <a:endParaRPr lang="en-US"/>
        </a:p>
      </dgm:t>
    </dgm:pt>
    <dgm:pt modelId="{7DE9DE17-610F-4177-9D0C-BE4C71A04188}">
      <dgm:prSet phldrT="[Text]"/>
      <dgm:spPr/>
      <dgm:t>
        <a:bodyPr/>
        <a:lstStyle/>
        <a:p>
          <a:r>
            <a:rPr lang="en-US" dirty="0" smtClean="0"/>
            <a:t>Comparisons</a:t>
          </a:r>
          <a:endParaRPr lang="en-US" dirty="0"/>
        </a:p>
      </dgm:t>
    </dgm:pt>
    <dgm:pt modelId="{CFBFAF88-61D7-4175-A0D8-6867863A4DBF}" type="parTrans" cxnId="{1424A7EF-12CC-494E-B963-C847B0A722D0}">
      <dgm:prSet/>
      <dgm:spPr/>
      <dgm:t>
        <a:bodyPr/>
        <a:lstStyle/>
        <a:p>
          <a:endParaRPr lang="en-US"/>
        </a:p>
      </dgm:t>
    </dgm:pt>
    <dgm:pt modelId="{1145F244-60DB-4A02-9320-36BDC9104011}" type="sibTrans" cxnId="{1424A7EF-12CC-494E-B963-C847B0A722D0}">
      <dgm:prSet/>
      <dgm:spPr/>
      <dgm:t>
        <a:bodyPr/>
        <a:lstStyle/>
        <a:p>
          <a:endParaRPr lang="en-US"/>
        </a:p>
      </dgm:t>
    </dgm:pt>
    <dgm:pt modelId="{0A322CC9-B98B-4F59-A3E2-49446F70D8B6}">
      <dgm:prSet phldrT="[Text]"/>
      <dgm:spPr/>
      <dgm:t>
        <a:bodyPr/>
        <a:lstStyle/>
        <a:p>
          <a:r>
            <a:rPr lang="en-US" dirty="0" smtClean="0"/>
            <a:t>Flow Control</a:t>
          </a:r>
          <a:endParaRPr lang="en-US" dirty="0"/>
        </a:p>
      </dgm:t>
    </dgm:pt>
    <dgm:pt modelId="{5E9F1A1A-5250-46B4-A1EA-3C32E3CF576A}" type="parTrans" cxnId="{EE9E2799-7CEB-405D-B271-FFD55E284F9F}">
      <dgm:prSet/>
      <dgm:spPr/>
      <dgm:t>
        <a:bodyPr/>
        <a:lstStyle/>
        <a:p>
          <a:endParaRPr lang="en-US"/>
        </a:p>
      </dgm:t>
    </dgm:pt>
    <dgm:pt modelId="{CDE03072-B89C-4CCA-91CC-5A2A75187B3B}" type="sibTrans" cxnId="{EE9E2799-7CEB-405D-B271-FFD55E284F9F}">
      <dgm:prSet/>
      <dgm:spPr/>
      <dgm:t>
        <a:bodyPr/>
        <a:lstStyle/>
        <a:p>
          <a:endParaRPr lang="en-US"/>
        </a:p>
      </dgm:t>
    </dgm:pt>
    <dgm:pt modelId="{400E9395-3AFC-45B0-8EE9-485012D54533}">
      <dgm:prSet phldrT="[Text]"/>
      <dgm:spPr/>
      <dgm:t>
        <a:bodyPr/>
        <a:lstStyle/>
        <a:p>
          <a:r>
            <a:rPr lang="en-US" dirty="0" smtClean="0"/>
            <a:t>Commands</a:t>
          </a:r>
          <a:endParaRPr lang="en-US" dirty="0"/>
        </a:p>
      </dgm:t>
    </dgm:pt>
    <dgm:pt modelId="{96239A09-D3A2-4399-A55F-1F3D829D0A5A}" type="parTrans" cxnId="{57122A8E-E9FB-4E7E-BD6B-C3480DB27381}">
      <dgm:prSet/>
      <dgm:spPr/>
      <dgm:t>
        <a:bodyPr/>
        <a:lstStyle/>
        <a:p>
          <a:endParaRPr lang="en-US"/>
        </a:p>
      </dgm:t>
    </dgm:pt>
    <dgm:pt modelId="{674767AB-6040-4B2B-989E-B895FF4A251F}" type="sibTrans" cxnId="{57122A8E-E9FB-4E7E-BD6B-C3480DB27381}">
      <dgm:prSet/>
      <dgm:spPr/>
      <dgm:t>
        <a:bodyPr/>
        <a:lstStyle/>
        <a:p>
          <a:endParaRPr lang="en-US"/>
        </a:p>
      </dgm:t>
    </dgm:pt>
    <dgm:pt modelId="{4697614F-8658-4056-A34A-C848B371CFBD}">
      <dgm:prSet phldrT="[Text]"/>
      <dgm:spPr/>
      <dgm:t>
        <a:bodyPr/>
        <a:lstStyle/>
        <a:p>
          <a:r>
            <a:rPr lang="en-US" dirty="0" smtClean="0"/>
            <a:t>Piping</a:t>
          </a:r>
          <a:endParaRPr lang="en-US" dirty="0"/>
        </a:p>
      </dgm:t>
    </dgm:pt>
    <dgm:pt modelId="{9F6AFE4C-82B0-4042-9A22-E532A97ED338}" type="parTrans" cxnId="{49CDD067-8C63-41BA-81C5-E942D0BE7765}">
      <dgm:prSet/>
      <dgm:spPr/>
      <dgm:t>
        <a:bodyPr/>
        <a:lstStyle/>
        <a:p>
          <a:endParaRPr lang="en-US"/>
        </a:p>
      </dgm:t>
    </dgm:pt>
    <dgm:pt modelId="{3134FB57-8322-45BD-806E-A2C81226CB88}" type="sibTrans" cxnId="{49CDD067-8C63-41BA-81C5-E942D0BE7765}">
      <dgm:prSet/>
      <dgm:spPr/>
      <dgm:t>
        <a:bodyPr/>
        <a:lstStyle/>
        <a:p>
          <a:endParaRPr lang="en-US"/>
        </a:p>
      </dgm:t>
    </dgm:pt>
    <dgm:pt modelId="{3F0A751B-52E6-42EF-B8FE-33C7823EE5F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49A1E0E-ED09-4DCA-A19F-912ABA5F430A}" type="parTrans" cxnId="{271432ED-7CAC-46C3-9EFF-DF03D050ACC8}">
      <dgm:prSet/>
      <dgm:spPr/>
      <dgm:t>
        <a:bodyPr/>
        <a:lstStyle/>
        <a:p>
          <a:endParaRPr lang="en-US"/>
        </a:p>
      </dgm:t>
    </dgm:pt>
    <dgm:pt modelId="{BF5A48B3-3B02-4CCE-9535-5A5182DC2AEA}" type="sibTrans" cxnId="{271432ED-7CAC-46C3-9EFF-DF03D050ACC8}">
      <dgm:prSet/>
      <dgm:spPr/>
      <dgm:t>
        <a:bodyPr/>
        <a:lstStyle/>
        <a:p>
          <a:endParaRPr lang="en-US"/>
        </a:p>
      </dgm:t>
    </dgm:pt>
    <dgm:pt modelId="{D1B7F517-D1BD-438E-8FE6-01B9FC20404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F2A72F6-A132-4A09-848F-5160BB14FAB5}" type="parTrans" cxnId="{07480CDF-224D-4346-B106-47E6506EEF71}">
      <dgm:prSet/>
      <dgm:spPr/>
      <dgm:t>
        <a:bodyPr/>
        <a:lstStyle/>
        <a:p>
          <a:endParaRPr lang="en-US"/>
        </a:p>
      </dgm:t>
    </dgm:pt>
    <dgm:pt modelId="{B7256CEA-76AB-427E-B9D2-2151141E7B65}" type="sibTrans" cxnId="{07480CDF-224D-4346-B106-47E6506EEF71}">
      <dgm:prSet/>
      <dgm:spPr/>
      <dgm:t>
        <a:bodyPr/>
        <a:lstStyle/>
        <a:p>
          <a:endParaRPr lang="en-US"/>
        </a:p>
      </dgm:t>
    </dgm:pt>
    <dgm:pt modelId="{261A7B11-A19D-4B3E-812D-8F7321E2876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6E3E34F-F736-4068-8A12-035B95F7FA4A}" type="parTrans" cxnId="{56026D7D-3BDE-4297-8BE0-E6BB7FF94082}">
      <dgm:prSet/>
      <dgm:spPr/>
      <dgm:t>
        <a:bodyPr/>
        <a:lstStyle/>
        <a:p>
          <a:endParaRPr lang="en-US"/>
        </a:p>
      </dgm:t>
    </dgm:pt>
    <dgm:pt modelId="{C71C68CE-7356-4364-854F-787EB3540873}" type="sibTrans" cxnId="{56026D7D-3BDE-4297-8BE0-E6BB7FF94082}">
      <dgm:prSet/>
      <dgm:spPr/>
      <dgm:t>
        <a:bodyPr/>
        <a:lstStyle/>
        <a:p>
          <a:endParaRPr lang="en-US"/>
        </a:p>
      </dgm:t>
    </dgm:pt>
    <dgm:pt modelId="{F778B3A9-75E3-4935-871A-1A945A57E1E2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5D5A36C-1DFE-4E04-8BF9-02256F61274B}" type="parTrans" cxnId="{E83CF58B-1C32-4804-A6AD-4DD29B3A6CE2}">
      <dgm:prSet/>
      <dgm:spPr/>
      <dgm:t>
        <a:bodyPr/>
        <a:lstStyle/>
        <a:p>
          <a:endParaRPr lang="en-US"/>
        </a:p>
      </dgm:t>
    </dgm:pt>
    <dgm:pt modelId="{56622796-9FC8-4713-A8EA-F81528B1F141}" type="sibTrans" cxnId="{E83CF58B-1C32-4804-A6AD-4DD29B3A6CE2}">
      <dgm:prSet/>
      <dgm:spPr/>
      <dgm:t>
        <a:bodyPr/>
        <a:lstStyle/>
        <a:p>
          <a:endParaRPr lang="en-US"/>
        </a:p>
      </dgm:t>
    </dgm:pt>
    <dgm:pt modelId="{A9A388A2-D885-4592-AFA3-8AB64DC82C2C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56C8153-A7AE-4E07-B779-D358911AE09E}" type="parTrans" cxnId="{A7386693-2C21-405F-B098-BAA2AFF0A3F2}">
      <dgm:prSet/>
      <dgm:spPr/>
      <dgm:t>
        <a:bodyPr/>
        <a:lstStyle/>
        <a:p>
          <a:endParaRPr lang="en-US"/>
        </a:p>
      </dgm:t>
    </dgm:pt>
    <dgm:pt modelId="{ED9D5588-4C42-4BFB-8BAE-820989415FC1}" type="sibTrans" cxnId="{A7386693-2C21-405F-B098-BAA2AFF0A3F2}">
      <dgm:prSet/>
      <dgm:spPr/>
      <dgm:t>
        <a:bodyPr/>
        <a:lstStyle/>
        <a:p>
          <a:endParaRPr lang="en-US"/>
        </a:p>
      </dgm:t>
    </dgm:pt>
    <dgm:pt modelId="{65962593-8522-480E-AF2C-5ABD9EF0FC6D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26635E67-4E9F-4AB2-8FCB-BC9D9B39CD91}" type="parTrans" cxnId="{26438C6B-82B9-4C92-AFDD-A8CF4DC2F829}">
      <dgm:prSet/>
      <dgm:spPr/>
      <dgm:t>
        <a:bodyPr/>
        <a:lstStyle/>
        <a:p>
          <a:endParaRPr lang="en-US"/>
        </a:p>
      </dgm:t>
    </dgm:pt>
    <dgm:pt modelId="{A28D5D02-9F32-405A-8F6F-B8A5E0156F83}" type="sibTrans" cxnId="{26438C6B-82B9-4C92-AFDD-A8CF4DC2F829}">
      <dgm:prSet/>
      <dgm:spPr/>
      <dgm:t>
        <a:bodyPr/>
        <a:lstStyle/>
        <a:p>
          <a:endParaRPr lang="en-US"/>
        </a:p>
      </dgm:t>
    </dgm:pt>
    <dgm:pt modelId="{46E47B6D-27D0-4AE9-B7BC-010FD57469B8}">
      <dgm:prSet phldrT="[Text]"/>
      <dgm:spPr/>
      <dgm:t>
        <a:bodyPr/>
        <a:lstStyle/>
        <a:p>
          <a:r>
            <a:rPr lang="en-US" dirty="0" smtClean="0"/>
            <a:t>Filtering</a:t>
          </a:r>
          <a:endParaRPr lang="en-US" dirty="0"/>
        </a:p>
      </dgm:t>
    </dgm:pt>
    <dgm:pt modelId="{487ABFB0-C21D-4A25-83E5-94CB1506E61C}" type="parTrans" cxnId="{816CDEF6-BC5E-40C3-91CA-1F7AC6039F07}">
      <dgm:prSet/>
      <dgm:spPr/>
      <dgm:t>
        <a:bodyPr/>
        <a:lstStyle/>
        <a:p>
          <a:endParaRPr lang="en-US"/>
        </a:p>
      </dgm:t>
    </dgm:pt>
    <dgm:pt modelId="{F25E4C2A-6D3F-497B-90AA-81D434192522}" type="sibTrans" cxnId="{816CDEF6-BC5E-40C3-91CA-1F7AC6039F07}">
      <dgm:prSet/>
      <dgm:spPr/>
      <dgm:t>
        <a:bodyPr/>
        <a:lstStyle/>
        <a:p>
          <a:endParaRPr lang="en-US"/>
        </a:p>
      </dgm:t>
    </dgm:pt>
    <dgm:pt modelId="{23097F8A-693E-4B60-AC16-AED31B8F6BED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E3F09A35-3F3C-47A3-9A4D-D5DB05316A67}" type="parTrans" cxnId="{A271EECC-A99A-44B4-9A31-040BDA2179A3}">
      <dgm:prSet/>
      <dgm:spPr/>
      <dgm:t>
        <a:bodyPr/>
        <a:lstStyle/>
        <a:p>
          <a:endParaRPr lang="en-US"/>
        </a:p>
      </dgm:t>
    </dgm:pt>
    <dgm:pt modelId="{F7019409-919D-4296-986B-018C2F088189}" type="sibTrans" cxnId="{A271EECC-A99A-44B4-9A31-040BDA2179A3}">
      <dgm:prSet/>
      <dgm:spPr/>
      <dgm:t>
        <a:bodyPr/>
        <a:lstStyle/>
        <a:p>
          <a:endParaRPr lang="en-US"/>
        </a:p>
      </dgm:t>
    </dgm:pt>
    <dgm:pt modelId="{CCD78281-677C-4684-9EAD-667A3D77B46F}">
      <dgm:prSet phldrT="[Text]"/>
      <dgm:spPr/>
      <dgm:t>
        <a:bodyPr/>
        <a:lstStyle/>
        <a:p>
          <a:r>
            <a:rPr lang="en-US" dirty="0" smtClean="0"/>
            <a:t>Scripts</a:t>
          </a:r>
          <a:endParaRPr lang="en-US" dirty="0"/>
        </a:p>
      </dgm:t>
    </dgm:pt>
    <dgm:pt modelId="{7C0BCA9C-F6DC-4C18-9A04-FF8A386E4177}" type="parTrans" cxnId="{3939B88E-AE67-4705-8D1E-05A0F42C5791}">
      <dgm:prSet/>
      <dgm:spPr/>
      <dgm:t>
        <a:bodyPr/>
        <a:lstStyle/>
        <a:p>
          <a:endParaRPr lang="en-US"/>
        </a:p>
      </dgm:t>
    </dgm:pt>
    <dgm:pt modelId="{33CF0392-4EB6-41F8-8392-0FDEB7BE1FBD}" type="sibTrans" cxnId="{3939B88E-AE67-4705-8D1E-05A0F42C5791}">
      <dgm:prSet/>
      <dgm:spPr/>
      <dgm:t>
        <a:bodyPr/>
        <a:lstStyle/>
        <a:p>
          <a:endParaRPr lang="en-US"/>
        </a:p>
      </dgm:t>
    </dgm:pt>
    <dgm:pt modelId="{F864F99C-7EB0-4E7B-B777-25F4BFAA6352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3FAD5DD9-B7FA-459A-8A7B-27B7BAACF211}" type="parTrans" cxnId="{DD46881D-689E-4818-B089-931FABD542E9}">
      <dgm:prSet/>
      <dgm:spPr/>
      <dgm:t>
        <a:bodyPr/>
        <a:lstStyle/>
        <a:p>
          <a:endParaRPr lang="en-US"/>
        </a:p>
      </dgm:t>
    </dgm:pt>
    <dgm:pt modelId="{66586C17-E52D-42E1-8E57-C439F9704A10}" type="sibTrans" cxnId="{DD46881D-689E-4818-B089-931FABD542E9}">
      <dgm:prSet/>
      <dgm:spPr/>
      <dgm:t>
        <a:bodyPr/>
        <a:lstStyle/>
        <a:p>
          <a:endParaRPr lang="en-US"/>
        </a:p>
      </dgm:t>
    </dgm:pt>
    <dgm:pt modelId="{78CBD92F-22A2-4570-8269-E8ADDDB7458B}">
      <dgm:prSet phldrT="[Text]"/>
      <dgm:spPr/>
      <dgm:t>
        <a:bodyPr/>
        <a:lstStyle/>
        <a:p>
          <a:r>
            <a:rPr lang="en-US" dirty="0" smtClean="0"/>
            <a:t>Debugging</a:t>
          </a:r>
          <a:endParaRPr lang="en-US" dirty="0"/>
        </a:p>
      </dgm:t>
    </dgm:pt>
    <dgm:pt modelId="{D3814CA2-3840-4B89-81E3-F8D251F2A797}" type="parTrans" cxnId="{88E1F8C7-5271-4313-A1B9-5F3637EA840D}">
      <dgm:prSet/>
      <dgm:spPr/>
      <dgm:t>
        <a:bodyPr/>
        <a:lstStyle/>
        <a:p>
          <a:endParaRPr lang="en-US"/>
        </a:p>
      </dgm:t>
    </dgm:pt>
    <dgm:pt modelId="{91CF0107-07F1-4F6D-A2BE-7F1236CC1EE7}" type="sibTrans" cxnId="{88E1F8C7-5271-4313-A1B9-5F3637EA840D}">
      <dgm:prSet/>
      <dgm:spPr/>
      <dgm:t>
        <a:bodyPr/>
        <a:lstStyle/>
        <a:p>
          <a:endParaRPr lang="en-US"/>
        </a:p>
      </dgm:t>
    </dgm:pt>
    <dgm:pt modelId="{B480F0C6-9DED-4197-B0BA-9A3FCAF87429}" type="pres">
      <dgm:prSet presAssocID="{07945311-4FBC-43E3-8ABB-57426E40D690}" presName="Name0" presStyleCnt="0">
        <dgm:presLayoutVars>
          <dgm:dir/>
          <dgm:animLvl val="lvl"/>
          <dgm:resizeHandles val="exact"/>
        </dgm:presLayoutVars>
      </dgm:prSet>
      <dgm:spPr/>
    </dgm:pt>
    <dgm:pt modelId="{C1A941B0-7C6C-4C06-8EA3-E3BA151B6C21}" type="pres">
      <dgm:prSet presAssocID="{3F0A751B-52E6-42EF-B8FE-33C7823EE5FC}" presName="linNode" presStyleCnt="0"/>
      <dgm:spPr/>
    </dgm:pt>
    <dgm:pt modelId="{2AF65726-B7D5-429E-ABD9-A72801F0CD92}" type="pres">
      <dgm:prSet presAssocID="{3F0A751B-52E6-42EF-B8FE-33C7823EE5FC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72D10-4245-4FA4-9065-823EAC70516E}" type="pres">
      <dgm:prSet presAssocID="{3F0A751B-52E6-42EF-B8FE-33C7823EE5FC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014BD-D7DC-4540-A285-9CB7D69B6CCE}" type="pres">
      <dgm:prSet presAssocID="{BF5A48B3-3B02-4CCE-9535-5A5182DC2AEA}" presName="sp" presStyleCnt="0"/>
      <dgm:spPr/>
    </dgm:pt>
    <dgm:pt modelId="{4BEAF13C-F9D3-4D4F-996C-DC49F664BAE6}" type="pres">
      <dgm:prSet presAssocID="{D1B7F517-D1BD-438E-8FE6-01B9FC204044}" presName="linNode" presStyleCnt="0"/>
      <dgm:spPr/>
    </dgm:pt>
    <dgm:pt modelId="{4F3C175E-A33E-4BFF-A48F-967E84E2A826}" type="pres">
      <dgm:prSet presAssocID="{D1B7F517-D1BD-438E-8FE6-01B9FC204044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CFB02-1A6F-4343-B4D0-DDA5BD16494C}" type="pres">
      <dgm:prSet presAssocID="{D1B7F517-D1BD-438E-8FE6-01B9FC204044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279D7-8B42-464C-AF3D-43A746717D90}" type="pres">
      <dgm:prSet presAssocID="{B7256CEA-76AB-427E-B9D2-2151141E7B65}" presName="sp" presStyleCnt="0"/>
      <dgm:spPr/>
    </dgm:pt>
    <dgm:pt modelId="{8365E461-6AA5-48DE-BB5C-75AE17237DD7}" type="pres">
      <dgm:prSet presAssocID="{261A7B11-A19D-4B3E-812D-8F7321E28762}" presName="linNode" presStyleCnt="0"/>
      <dgm:spPr/>
    </dgm:pt>
    <dgm:pt modelId="{E3B747A8-D151-4C78-AD6A-5AA46153D4D0}" type="pres">
      <dgm:prSet presAssocID="{261A7B11-A19D-4B3E-812D-8F7321E28762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F20A-10C5-4AEF-8A43-61BAE9FC7EC7}" type="pres">
      <dgm:prSet presAssocID="{261A7B11-A19D-4B3E-812D-8F7321E28762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651BB-8771-48FC-A26D-88DB634BC15C}" type="pres">
      <dgm:prSet presAssocID="{C71C68CE-7356-4364-854F-787EB3540873}" presName="sp" presStyleCnt="0"/>
      <dgm:spPr/>
    </dgm:pt>
    <dgm:pt modelId="{4265632B-1C7E-46D0-978D-FCF2BFED2143}" type="pres">
      <dgm:prSet presAssocID="{F778B3A9-75E3-4935-871A-1A945A57E1E2}" presName="linNode" presStyleCnt="0"/>
      <dgm:spPr/>
    </dgm:pt>
    <dgm:pt modelId="{D1FDAF24-172E-4F61-AEC1-40A5B21E26D8}" type="pres">
      <dgm:prSet presAssocID="{F778B3A9-75E3-4935-871A-1A945A57E1E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AC7C-0FE6-4884-93F5-CAA7C69D408F}" type="pres">
      <dgm:prSet presAssocID="{F778B3A9-75E3-4935-871A-1A945A57E1E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E4E5-419D-47B9-A804-37EB53FD13FB}" type="pres">
      <dgm:prSet presAssocID="{56622796-9FC8-4713-A8EA-F81528B1F141}" presName="sp" presStyleCnt="0"/>
      <dgm:spPr/>
    </dgm:pt>
    <dgm:pt modelId="{4AE779A8-4BA8-4971-86CD-EF59D780EDA9}" type="pres">
      <dgm:prSet presAssocID="{A9A388A2-D885-4592-AFA3-8AB64DC82C2C}" presName="linNode" presStyleCnt="0"/>
      <dgm:spPr/>
    </dgm:pt>
    <dgm:pt modelId="{D97C9F8F-4B13-45E0-9676-9034E09314AB}" type="pres">
      <dgm:prSet presAssocID="{A9A388A2-D885-4592-AFA3-8AB64DC82C2C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E32E0-E7C2-4CCA-A414-CFE67B026B7D}" type="pres">
      <dgm:prSet presAssocID="{A9A388A2-D885-4592-AFA3-8AB64DC82C2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7CC08-95C7-4C19-948D-9E0DC11C7C04}" type="pres">
      <dgm:prSet presAssocID="{ED9D5588-4C42-4BFB-8BAE-820989415FC1}" presName="sp" presStyleCnt="0"/>
      <dgm:spPr/>
    </dgm:pt>
    <dgm:pt modelId="{45B90523-7C85-42E5-9AB6-2CC92CBD3727}" type="pres">
      <dgm:prSet presAssocID="{65962593-8522-480E-AF2C-5ABD9EF0FC6D}" presName="linNode" presStyleCnt="0"/>
      <dgm:spPr/>
    </dgm:pt>
    <dgm:pt modelId="{0C2E6BF3-A232-41D9-9EF0-71648421BE90}" type="pres">
      <dgm:prSet presAssocID="{65962593-8522-480E-AF2C-5ABD9EF0FC6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F3760-5FB0-4E0D-925B-AA647BD2B97D}" type="pres">
      <dgm:prSet presAssocID="{65962593-8522-480E-AF2C-5ABD9EF0FC6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1760-738A-4793-8953-592B142F62B3}" type="pres">
      <dgm:prSet presAssocID="{A28D5D02-9F32-405A-8F6F-B8A5E0156F83}" presName="sp" presStyleCnt="0"/>
      <dgm:spPr/>
    </dgm:pt>
    <dgm:pt modelId="{CB48D5E0-5824-4C2B-884F-A7D015BBBF30}" type="pres">
      <dgm:prSet presAssocID="{23097F8A-693E-4B60-AC16-AED31B8F6BED}" presName="linNode" presStyleCnt="0"/>
      <dgm:spPr/>
    </dgm:pt>
    <dgm:pt modelId="{36F42BA2-B62A-40D9-B2F4-2590CAE2E9A9}" type="pres">
      <dgm:prSet presAssocID="{23097F8A-693E-4B60-AC16-AED31B8F6BED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CF960-1FA5-4CCA-9878-655C32EFAFB1}" type="pres">
      <dgm:prSet presAssocID="{23097F8A-693E-4B60-AC16-AED31B8F6BE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9B560-C173-4B30-8774-BA32342E0701}" type="pres">
      <dgm:prSet presAssocID="{F7019409-919D-4296-986B-018C2F088189}" presName="sp" presStyleCnt="0"/>
      <dgm:spPr/>
    </dgm:pt>
    <dgm:pt modelId="{C819FA65-9A04-4C07-A0EA-651BEBA8034E}" type="pres">
      <dgm:prSet presAssocID="{F864F99C-7EB0-4E7B-B777-25F4BFAA6352}" presName="linNode" presStyleCnt="0"/>
      <dgm:spPr/>
    </dgm:pt>
    <dgm:pt modelId="{678B487E-8CB0-4E48-B425-34F6719727BF}" type="pres">
      <dgm:prSet presAssocID="{F864F99C-7EB0-4E7B-B777-25F4BFAA6352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9266-888D-4F0B-AEA5-B57A50CCBA70}" type="pres">
      <dgm:prSet presAssocID="{F864F99C-7EB0-4E7B-B777-25F4BFAA6352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037BDA-7F8F-49AA-9FEF-1CB1F7884CDE}" type="presOf" srcId="{A9A388A2-D885-4592-AFA3-8AB64DC82C2C}" destId="{D97C9F8F-4B13-45E0-9676-9034E09314AB}" srcOrd="0" destOrd="0" presId="urn:microsoft.com/office/officeart/2005/8/layout/vList5"/>
    <dgm:cxn modelId="{56026D7D-3BDE-4297-8BE0-E6BB7FF94082}" srcId="{07945311-4FBC-43E3-8ABB-57426E40D690}" destId="{261A7B11-A19D-4B3E-812D-8F7321E28762}" srcOrd="2" destOrd="0" parTransId="{26E3E34F-F736-4068-8A12-035B95F7FA4A}" sibTransId="{C71C68CE-7356-4364-854F-787EB3540873}"/>
    <dgm:cxn modelId="{A271EECC-A99A-44B4-9A31-040BDA2179A3}" srcId="{07945311-4FBC-43E3-8ABB-57426E40D690}" destId="{23097F8A-693E-4B60-AC16-AED31B8F6BED}" srcOrd="6" destOrd="0" parTransId="{E3F09A35-3F3C-47A3-9A4D-D5DB05316A67}" sibTransId="{F7019409-919D-4296-986B-018C2F088189}"/>
    <dgm:cxn modelId="{17F461A3-E08A-4430-BF9B-F6A9CEDDC69C}" type="presOf" srcId="{F778B3A9-75E3-4935-871A-1A945A57E1E2}" destId="{D1FDAF24-172E-4F61-AEC1-40A5B21E26D8}" srcOrd="0" destOrd="0" presId="urn:microsoft.com/office/officeart/2005/8/layout/vList5"/>
    <dgm:cxn modelId="{07480CDF-224D-4346-B106-47E6506EEF71}" srcId="{07945311-4FBC-43E3-8ABB-57426E40D690}" destId="{D1B7F517-D1BD-438E-8FE6-01B9FC204044}" srcOrd="1" destOrd="0" parTransId="{0F2A72F6-A132-4A09-848F-5160BB14FAB5}" sibTransId="{B7256CEA-76AB-427E-B9D2-2151141E7B65}"/>
    <dgm:cxn modelId="{26438C6B-82B9-4C92-AFDD-A8CF4DC2F829}" srcId="{07945311-4FBC-43E3-8ABB-57426E40D690}" destId="{65962593-8522-480E-AF2C-5ABD9EF0FC6D}" srcOrd="5" destOrd="0" parTransId="{26635E67-4E9F-4AB2-8FCB-BC9D9B39CD91}" sibTransId="{A28D5D02-9F32-405A-8F6F-B8A5E0156F83}"/>
    <dgm:cxn modelId="{E583F8AB-1AD4-4D1C-9099-991C982D42C8}" type="presOf" srcId="{3F0A751B-52E6-42EF-B8FE-33C7823EE5FC}" destId="{2AF65726-B7D5-429E-ABD9-A72801F0CD92}" srcOrd="0" destOrd="0" presId="urn:microsoft.com/office/officeart/2005/8/layout/vList5"/>
    <dgm:cxn modelId="{5C712FC8-7DB9-4C00-B365-82B36C98EC31}" type="presOf" srcId="{D1B7F517-D1BD-438E-8FE6-01B9FC204044}" destId="{4F3C175E-A33E-4BFF-A48F-967E84E2A826}" srcOrd="0" destOrd="0" presId="urn:microsoft.com/office/officeart/2005/8/layout/vList5"/>
    <dgm:cxn modelId="{80DA2BAB-1006-496A-BBB2-F69AF357515B}" type="presOf" srcId="{78CBD92F-22A2-4570-8269-E8ADDDB7458B}" destId="{FFCA9266-888D-4F0B-AEA5-B57A50CCBA70}" srcOrd="0" destOrd="0" presId="urn:microsoft.com/office/officeart/2005/8/layout/vList5"/>
    <dgm:cxn modelId="{57122A8E-E9FB-4E7E-BD6B-C3480DB27381}" srcId="{D1B7F517-D1BD-438E-8FE6-01B9FC204044}" destId="{400E9395-3AFC-45B0-8EE9-485012D54533}" srcOrd="0" destOrd="0" parTransId="{96239A09-D3A2-4399-A55F-1F3D829D0A5A}" sibTransId="{674767AB-6040-4B2B-989E-B895FF4A251F}"/>
    <dgm:cxn modelId="{DD46881D-689E-4818-B089-931FABD542E9}" srcId="{07945311-4FBC-43E3-8ABB-57426E40D690}" destId="{F864F99C-7EB0-4E7B-B777-25F4BFAA6352}" srcOrd="7" destOrd="0" parTransId="{3FAD5DD9-B7FA-459A-8A7B-27B7BAACF211}" sibTransId="{66586C17-E52D-42E1-8E57-C439F9704A10}"/>
    <dgm:cxn modelId="{5547AF3F-2C92-43D8-9F81-E1899904E79B}" type="presOf" srcId="{CCD78281-677C-4684-9EAD-667A3D77B46F}" destId="{E75CF960-1FA5-4CCA-9878-655C32EFAFB1}" srcOrd="0" destOrd="0" presId="urn:microsoft.com/office/officeart/2005/8/layout/vList5"/>
    <dgm:cxn modelId="{271432ED-7CAC-46C3-9EFF-DF03D050ACC8}" srcId="{07945311-4FBC-43E3-8ABB-57426E40D690}" destId="{3F0A751B-52E6-42EF-B8FE-33C7823EE5FC}" srcOrd="0" destOrd="0" parTransId="{849A1E0E-ED09-4DCA-A19F-912ABA5F430A}" sibTransId="{BF5A48B3-3B02-4CCE-9535-5A5182DC2AEA}"/>
    <dgm:cxn modelId="{1424A7EF-12CC-494E-B963-C847B0A722D0}" srcId="{F778B3A9-75E3-4935-871A-1A945A57E1E2}" destId="{7DE9DE17-610F-4177-9D0C-BE4C71A04188}" srcOrd="0" destOrd="0" parTransId="{CFBFAF88-61D7-4175-A0D8-6867863A4DBF}" sibTransId="{1145F244-60DB-4A02-9320-36BDC9104011}"/>
    <dgm:cxn modelId="{E83CF58B-1C32-4804-A6AD-4DD29B3A6CE2}" srcId="{07945311-4FBC-43E3-8ABB-57426E40D690}" destId="{F778B3A9-75E3-4935-871A-1A945A57E1E2}" srcOrd="3" destOrd="0" parTransId="{F5D5A36C-1DFE-4E04-8BF9-02256F61274B}" sibTransId="{56622796-9FC8-4713-A8EA-F81528B1F141}"/>
    <dgm:cxn modelId="{3939B88E-AE67-4705-8D1E-05A0F42C5791}" srcId="{23097F8A-693E-4B60-AC16-AED31B8F6BED}" destId="{CCD78281-677C-4684-9EAD-667A3D77B46F}" srcOrd="0" destOrd="0" parTransId="{7C0BCA9C-F6DC-4C18-9A04-FF8A386E4177}" sibTransId="{33CF0392-4EB6-41F8-8392-0FDEB7BE1FBD}"/>
    <dgm:cxn modelId="{5C2CC3ED-2817-4E92-8906-5BC18E666605}" type="presOf" srcId="{7DE9DE17-610F-4177-9D0C-BE4C71A04188}" destId="{2F24AC7C-0FE6-4884-93F5-CAA7C69D408F}" srcOrd="0" destOrd="0" presId="urn:microsoft.com/office/officeart/2005/8/layout/vList5"/>
    <dgm:cxn modelId="{A186904B-F433-45CC-B998-74930C6E1A2C}" type="presOf" srcId="{4697614F-8658-4056-A34A-C848B371CFBD}" destId="{B79FF20A-10C5-4AEF-8A43-61BAE9FC7EC7}" srcOrd="0" destOrd="0" presId="urn:microsoft.com/office/officeart/2005/8/layout/vList5"/>
    <dgm:cxn modelId="{C2FB81A1-93D0-416D-875E-FBCC0CA8C39C}" type="presOf" srcId="{261A7B11-A19D-4B3E-812D-8F7321E28762}" destId="{E3B747A8-D151-4C78-AD6A-5AA46153D4D0}" srcOrd="0" destOrd="0" presId="urn:microsoft.com/office/officeart/2005/8/layout/vList5"/>
    <dgm:cxn modelId="{BE65F14B-E07D-4B6E-AD62-7AC2D99EE8BF}" type="presOf" srcId="{23097F8A-693E-4B60-AC16-AED31B8F6BED}" destId="{36F42BA2-B62A-40D9-B2F4-2590CAE2E9A9}" srcOrd="0" destOrd="0" presId="urn:microsoft.com/office/officeart/2005/8/layout/vList5"/>
    <dgm:cxn modelId="{838A4351-4E90-4537-BA21-62C5DC5FDE9E}" type="presOf" srcId="{F864F99C-7EB0-4E7B-B777-25F4BFAA6352}" destId="{678B487E-8CB0-4E48-B425-34F6719727BF}" srcOrd="0" destOrd="0" presId="urn:microsoft.com/office/officeart/2005/8/layout/vList5"/>
    <dgm:cxn modelId="{88E1F8C7-5271-4313-A1B9-5F3637EA840D}" srcId="{F864F99C-7EB0-4E7B-B777-25F4BFAA6352}" destId="{78CBD92F-22A2-4570-8269-E8ADDDB7458B}" srcOrd="0" destOrd="0" parTransId="{D3814CA2-3840-4B89-81E3-F8D251F2A797}" sibTransId="{91CF0107-07F1-4F6D-A2BE-7F1236CC1EE7}"/>
    <dgm:cxn modelId="{A7386693-2C21-405F-B098-BAA2AFF0A3F2}" srcId="{07945311-4FBC-43E3-8ABB-57426E40D690}" destId="{A9A388A2-D885-4592-AFA3-8AB64DC82C2C}" srcOrd="4" destOrd="0" parTransId="{356C8153-A7AE-4E07-B779-D358911AE09E}" sibTransId="{ED9D5588-4C42-4BFB-8BAE-820989415FC1}"/>
    <dgm:cxn modelId="{930F1A0E-2528-454B-A797-8B526C3AD1CD}" type="presOf" srcId="{400E9395-3AFC-45B0-8EE9-485012D54533}" destId="{352CFB02-1A6F-4343-B4D0-DDA5BD16494C}" srcOrd="0" destOrd="0" presId="urn:microsoft.com/office/officeart/2005/8/layout/vList5"/>
    <dgm:cxn modelId="{49CDD067-8C63-41BA-81C5-E942D0BE7765}" srcId="{261A7B11-A19D-4B3E-812D-8F7321E28762}" destId="{4697614F-8658-4056-A34A-C848B371CFBD}" srcOrd="0" destOrd="0" parTransId="{9F6AFE4C-82B0-4042-9A22-E532A97ED338}" sibTransId="{3134FB57-8322-45BD-806E-A2C81226CB88}"/>
    <dgm:cxn modelId="{66F575E5-7DA3-42B8-83BE-E9376094DCAE}" type="presOf" srcId="{46E47B6D-27D0-4AE9-B7BC-010FD57469B8}" destId="{187F3760-5FB0-4E0D-925B-AA647BD2B97D}" srcOrd="0" destOrd="0" presId="urn:microsoft.com/office/officeart/2005/8/layout/vList5"/>
    <dgm:cxn modelId="{7C4D8A79-94FD-4F64-8D78-87757561246D}" type="presOf" srcId="{65962593-8522-480E-AF2C-5ABD9EF0FC6D}" destId="{0C2E6BF3-A232-41D9-9EF0-71648421BE90}" srcOrd="0" destOrd="0" presId="urn:microsoft.com/office/officeart/2005/8/layout/vList5"/>
    <dgm:cxn modelId="{816CDEF6-BC5E-40C3-91CA-1F7AC6039F07}" srcId="{65962593-8522-480E-AF2C-5ABD9EF0FC6D}" destId="{46E47B6D-27D0-4AE9-B7BC-010FD57469B8}" srcOrd="0" destOrd="0" parTransId="{487ABFB0-C21D-4A25-83E5-94CB1506E61C}" sibTransId="{F25E4C2A-6D3F-497B-90AA-81D434192522}"/>
    <dgm:cxn modelId="{EE9E2799-7CEB-405D-B271-FFD55E284F9F}" srcId="{A9A388A2-D885-4592-AFA3-8AB64DC82C2C}" destId="{0A322CC9-B98B-4F59-A3E2-49446F70D8B6}" srcOrd="0" destOrd="0" parTransId="{5E9F1A1A-5250-46B4-A1EA-3C32E3CF576A}" sibTransId="{CDE03072-B89C-4CCA-91CC-5A2A75187B3B}"/>
    <dgm:cxn modelId="{45755F92-6A07-420C-8C6B-97AE62B2DB54}" type="presOf" srcId="{0A322CC9-B98B-4F59-A3E2-49446F70D8B6}" destId="{28BE32E0-E7C2-4CCA-A414-CFE67B026B7D}" srcOrd="0" destOrd="0" presId="urn:microsoft.com/office/officeart/2005/8/layout/vList5"/>
    <dgm:cxn modelId="{168A000C-1E5D-4FF2-A583-9926CF3E2821}" srcId="{3F0A751B-52E6-42EF-B8FE-33C7823EE5FC}" destId="{ECBCB30E-2C6B-440B-B416-A57066888868}" srcOrd="0" destOrd="0" parTransId="{EE9D9485-1479-4E2E-9B64-5011008E1011}" sibTransId="{F3FA793C-C7AD-4E0B-AD62-676F10AC5E7C}"/>
    <dgm:cxn modelId="{1636EAD6-DA17-4C06-A6B8-50E97E6D9ABB}" type="presOf" srcId="{07945311-4FBC-43E3-8ABB-57426E40D690}" destId="{B480F0C6-9DED-4197-B0BA-9A3FCAF87429}" srcOrd="0" destOrd="0" presId="urn:microsoft.com/office/officeart/2005/8/layout/vList5"/>
    <dgm:cxn modelId="{294513DA-0EAB-4C8B-A6BF-34C5C2A8CCB8}" type="presOf" srcId="{ECBCB30E-2C6B-440B-B416-A57066888868}" destId="{36272D10-4245-4FA4-9065-823EAC70516E}" srcOrd="0" destOrd="0" presId="urn:microsoft.com/office/officeart/2005/8/layout/vList5"/>
    <dgm:cxn modelId="{17F6994D-C03E-408B-A9FE-189D1A3CF52B}" type="presParOf" srcId="{B480F0C6-9DED-4197-B0BA-9A3FCAF87429}" destId="{C1A941B0-7C6C-4C06-8EA3-E3BA151B6C21}" srcOrd="0" destOrd="0" presId="urn:microsoft.com/office/officeart/2005/8/layout/vList5"/>
    <dgm:cxn modelId="{F38C3787-258F-4B89-BD9F-AAB08EBCB3B8}" type="presParOf" srcId="{C1A941B0-7C6C-4C06-8EA3-E3BA151B6C21}" destId="{2AF65726-B7D5-429E-ABD9-A72801F0CD92}" srcOrd="0" destOrd="0" presId="urn:microsoft.com/office/officeart/2005/8/layout/vList5"/>
    <dgm:cxn modelId="{F2569CD3-D994-4739-8A4C-572BE85788E7}" type="presParOf" srcId="{C1A941B0-7C6C-4C06-8EA3-E3BA151B6C21}" destId="{36272D10-4245-4FA4-9065-823EAC70516E}" srcOrd="1" destOrd="0" presId="urn:microsoft.com/office/officeart/2005/8/layout/vList5"/>
    <dgm:cxn modelId="{D7CDD7FF-8B63-440E-97FC-AAE6AB2D7E1F}" type="presParOf" srcId="{B480F0C6-9DED-4197-B0BA-9A3FCAF87429}" destId="{68F014BD-D7DC-4540-A285-9CB7D69B6CCE}" srcOrd="1" destOrd="0" presId="urn:microsoft.com/office/officeart/2005/8/layout/vList5"/>
    <dgm:cxn modelId="{8BCFA168-7511-4526-BB68-5B67050E5301}" type="presParOf" srcId="{B480F0C6-9DED-4197-B0BA-9A3FCAF87429}" destId="{4BEAF13C-F9D3-4D4F-996C-DC49F664BAE6}" srcOrd="2" destOrd="0" presId="urn:microsoft.com/office/officeart/2005/8/layout/vList5"/>
    <dgm:cxn modelId="{6E2E640C-7598-4F31-816F-5641E7AF1CFF}" type="presParOf" srcId="{4BEAF13C-F9D3-4D4F-996C-DC49F664BAE6}" destId="{4F3C175E-A33E-4BFF-A48F-967E84E2A826}" srcOrd="0" destOrd="0" presId="urn:microsoft.com/office/officeart/2005/8/layout/vList5"/>
    <dgm:cxn modelId="{387D8270-A77C-477F-9F1A-5CE27A1F7466}" type="presParOf" srcId="{4BEAF13C-F9D3-4D4F-996C-DC49F664BAE6}" destId="{352CFB02-1A6F-4343-B4D0-DDA5BD16494C}" srcOrd="1" destOrd="0" presId="urn:microsoft.com/office/officeart/2005/8/layout/vList5"/>
    <dgm:cxn modelId="{5111669B-0926-476D-A7EB-1180C5B07E8B}" type="presParOf" srcId="{B480F0C6-9DED-4197-B0BA-9A3FCAF87429}" destId="{797279D7-8B42-464C-AF3D-43A746717D90}" srcOrd="3" destOrd="0" presId="urn:microsoft.com/office/officeart/2005/8/layout/vList5"/>
    <dgm:cxn modelId="{3201A7DA-DC52-4BD3-A244-DD647FA86CDD}" type="presParOf" srcId="{B480F0C6-9DED-4197-B0BA-9A3FCAF87429}" destId="{8365E461-6AA5-48DE-BB5C-75AE17237DD7}" srcOrd="4" destOrd="0" presId="urn:microsoft.com/office/officeart/2005/8/layout/vList5"/>
    <dgm:cxn modelId="{EE981E07-BA33-4D86-9BC6-8770E8F8C728}" type="presParOf" srcId="{8365E461-6AA5-48DE-BB5C-75AE17237DD7}" destId="{E3B747A8-D151-4C78-AD6A-5AA46153D4D0}" srcOrd="0" destOrd="0" presId="urn:microsoft.com/office/officeart/2005/8/layout/vList5"/>
    <dgm:cxn modelId="{42A8027E-985B-4FC4-AB24-3877E48FF166}" type="presParOf" srcId="{8365E461-6AA5-48DE-BB5C-75AE17237DD7}" destId="{B79FF20A-10C5-4AEF-8A43-61BAE9FC7EC7}" srcOrd="1" destOrd="0" presId="urn:microsoft.com/office/officeart/2005/8/layout/vList5"/>
    <dgm:cxn modelId="{41C2B3AB-7B27-4892-9122-0D7A1CE12762}" type="presParOf" srcId="{B480F0C6-9DED-4197-B0BA-9A3FCAF87429}" destId="{72F651BB-8771-48FC-A26D-88DB634BC15C}" srcOrd="5" destOrd="0" presId="urn:microsoft.com/office/officeart/2005/8/layout/vList5"/>
    <dgm:cxn modelId="{654C335A-ED0D-4DA9-AA59-B49BD141CF49}" type="presParOf" srcId="{B480F0C6-9DED-4197-B0BA-9A3FCAF87429}" destId="{4265632B-1C7E-46D0-978D-FCF2BFED2143}" srcOrd="6" destOrd="0" presId="urn:microsoft.com/office/officeart/2005/8/layout/vList5"/>
    <dgm:cxn modelId="{2FEF787F-4525-4B43-96A3-6D8365682189}" type="presParOf" srcId="{4265632B-1C7E-46D0-978D-FCF2BFED2143}" destId="{D1FDAF24-172E-4F61-AEC1-40A5B21E26D8}" srcOrd="0" destOrd="0" presId="urn:microsoft.com/office/officeart/2005/8/layout/vList5"/>
    <dgm:cxn modelId="{961224E9-0010-4CF7-A358-BE24CA91273A}" type="presParOf" srcId="{4265632B-1C7E-46D0-978D-FCF2BFED2143}" destId="{2F24AC7C-0FE6-4884-93F5-CAA7C69D408F}" srcOrd="1" destOrd="0" presId="urn:microsoft.com/office/officeart/2005/8/layout/vList5"/>
    <dgm:cxn modelId="{3A9296B7-F630-4914-BE06-741FE08DCD03}" type="presParOf" srcId="{B480F0C6-9DED-4197-B0BA-9A3FCAF87429}" destId="{E0D7E4E5-419D-47B9-A804-37EB53FD13FB}" srcOrd="7" destOrd="0" presId="urn:microsoft.com/office/officeart/2005/8/layout/vList5"/>
    <dgm:cxn modelId="{8C1AF125-EC23-4943-B98B-6428428376D7}" type="presParOf" srcId="{B480F0C6-9DED-4197-B0BA-9A3FCAF87429}" destId="{4AE779A8-4BA8-4971-86CD-EF59D780EDA9}" srcOrd="8" destOrd="0" presId="urn:microsoft.com/office/officeart/2005/8/layout/vList5"/>
    <dgm:cxn modelId="{194C85F0-FF86-4FA7-8489-DB9F660447B7}" type="presParOf" srcId="{4AE779A8-4BA8-4971-86CD-EF59D780EDA9}" destId="{D97C9F8F-4B13-45E0-9676-9034E09314AB}" srcOrd="0" destOrd="0" presId="urn:microsoft.com/office/officeart/2005/8/layout/vList5"/>
    <dgm:cxn modelId="{A48A9D4D-0783-43B9-BA13-8EDDD173B155}" type="presParOf" srcId="{4AE779A8-4BA8-4971-86CD-EF59D780EDA9}" destId="{28BE32E0-E7C2-4CCA-A414-CFE67B026B7D}" srcOrd="1" destOrd="0" presId="urn:microsoft.com/office/officeart/2005/8/layout/vList5"/>
    <dgm:cxn modelId="{7F978B32-7D23-415C-934F-09531152D64E}" type="presParOf" srcId="{B480F0C6-9DED-4197-B0BA-9A3FCAF87429}" destId="{7927CC08-95C7-4C19-948D-9E0DC11C7C04}" srcOrd="9" destOrd="0" presId="urn:microsoft.com/office/officeart/2005/8/layout/vList5"/>
    <dgm:cxn modelId="{76C6A1FE-FF0A-49D9-95C6-7A78D0F5A1C0}" type="presParOf" srcId="{B480F0C6-9DED-4197-B0BA-9A3FCAF87429}" destId="{45B90523-7C85-42E5-9AB6-2CC92CBD3727}" srcOrd="10" destOrd="0" presId="urn:microsoft.com/office/officeart/2005/8/layout/vList5"/>
    <dgm:cxn modelId="{830CBFCF-FF5E-4818-9054-E88B7C04A9A3}" type="presParOf" srcId="{45B90523-7C85-42E5-9AB6-2CC92CBD3727}" destId="{0C2E6BF3-A232-41D9-9EF0-71648421BE90}" srcOrd="0" destOrd="0" presId="urn:microsoft.com/office/officeart/2005/8/layout/vList5"/>
    <dgm:cxn modelId="{0773FDF7-2A70-4FF5-B36C-20583A3C9C0E}" type="presParOf" srcId="{45B90523-7C85-42E5-9AB6-2CC92CBD3727}" destId="{187F3760-5FB0-4E0D-925B-AA647BD2B97D}" srcOrd="1" destOrd="0" presId="urn:microsoft.com/office/officeart/2005/8/layout/vList5"/>
    <dgm:cxn modelId="{FF4A277C-C20A-401A-9EB7-333859EC1500}" type="presParOf" srcId="{B480F0C6-9DED-4197-B0BA-9A3FCAF87429}" destId="{E4BC1760-738A-4793-8953-592B142F62B3}" srcOrd="11" destOrd="0" presId="urn:microsoft.com/office/officeart/2005/8/layout/vList5"/>
    <dgm:cxn modelId="{A91977D0-4A9D-4249-ADF1-D6D5CCF29DD6}" type="presParOf" srcId="{B480F0C6-9DED-4197-B0BA-9A3FCAF87429}" destId="{CB48D5E0-5824-4C2B-884F-A7D015BBBF30}" srcOrd="12" destOrd="0" presId="urn:microsoft.com/office/officeart/2005/8/layout/vList5"/>
    <dgm:cxn modelId="{EB993939-D511-42DC-8919-637666E169DC}" type="presParOf" srcId="{CB48D5E0-5824-4C2B-884F-A7D015BBBF30}" destId="{36F42BA2-B62A-40D9-B2F4-2590CAE2E9A9}" srcOrd="0" destOrd="0" presId="urn:microsoft.com/office/officeart/2005/8/layout/vList5"/>
    <dgm:cxn modelId="{FE32D808-9B0E-4CDA-A3F1-B73C70989032}" type="presParOf" srcId="{CB48D5E0-5824-4C2B-884F-A7D015BBBF30}" destId="{E75CF960-1FA5-4CCA-9878-655C32EFAFB1}" srcOrd="1" destOrd="0" presId="urn:microsoft.com/office/officeart/2005/8/layout/vList5"/>
    <dgm:cxn modelId="{DBB7F287-9D4A-43D4-9CD5-759342FB5257}" type="presParOf" srcId="{B480F0C6-9DED-4197-B0BA-9A3FCAF87429}" destId="{CED9B560-C173-4B30-8774-BA32342E0701}" srcOrd="13" destOrd="0" presId="urn:microsoft.com/office/officeart/2005/8/layout/vList5"/>
    <dgm:cxn modelId="{4D9569AF-583E-43F2-A370-CB74D4494CED}" type="presParOf" srcId="{B480F0C6-9DED-4197-B0BA-9A3FCAF87429}" destId="{C819FA65-9A04-4C07-A0EA-651BEBA8034E}" srcOrd="14" destOrd="0" presId="urn:microsoft.com/office/officeart/2005/8/layout/vList5"/>
    <dgm:cxn modelId="{2A27033F-AC5D-43A6-8032-5DE121EDA8BF}" type="presParOf" srcId="{C819FA65-9A04-4C07-A0EA-651BEBA8034E}" destId="{678B487E-8CB0-4E48-B425-34F6719727BF}" srcOrd="0" destOrd="0" presId="urn:microsoft.com/office/officeart/2005/8/layout/vList5"/>
    <dgm:cxn modelId="{2F22EC4F-9946-4304-A251-91ED330439FA}" type="presParOf" srcId="{C819FA65-9A04-4C07-A0EA-651BEBA8034E}" destId="{FFCA9266-888D-4F0B-AEA5-B57A50CCBA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5F0710-5D34-406F-8834-A42256CB5A7A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AB1AAE97-4F47-4F6E-B7F4-3206B0529368}">
      <dgm:prSet phldrT="[Text]"/>
      <dgm:spPr/>
      <dgm:t>
        <a:bodyPr/>
        <a:lstStyle/>
        <a:p>
          <a:r>
            <a:rPr lang="en-US" dirty="0" smtClean="0"/>
            <a:t>Understand the OM</a:t>
          </a:r>
          <a:endParaRPr lang="en-US" dirty="0"/>
        </a:p>
      </dgm:t>
    </dgm:pt>
    <dgm:pt modelId="{B80764D2-2001-411E-A84A-F4909A5CD8B5}" type="parTrans" cxnId="{C6073CFB-C58A-45AB-9676-3E387BA9D803}">
      <dgm:prSet/>
      <dgm:spPr/>
      <dgm:t>
        <a:bodyPr/>
        <a:lstStyle/>
        <a:p>
          <a:endParaRPr lang="en-US"/>
        </a:p>
      </dgm:t>
    </dgm:pt>
    <dgm:pt modelId="{CFE0C312-91B4-47FA-94C0-5CFE5D3738D2}" type="sibTrans" cxnId="{C6073CFB-C58A-45AB-9676-3E387BA9D803}">
      <dgm:prSet/>
      <dgm:spPr/>
      <dgm:t>
        <a:bodyPr/>
        <a:lstStyle/>
        <a:p>
          <a:endParaRPr lang="en-US"/>
        </a:p>
      </dgm:t>
    </dgm:pt>
    <dgm:pt modelId="{0F7480C8-2DF5-45DF-B542-B0872CB1B11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2B151C3-A5A9-4ED2-868F-3C68C140BFBF}" type="parTrans" cxnId="{1E3CE8B0-30B6-4365-8E64-57388E4658D9}">
      <dgm:prSet/>
      <dgm:spPr/>
      <dgm:t>
        <a:bodyPr/>
        <a:lstStyle/>
        <a:p>
          <a:endParaRPr lang="en-US"/>
        </a:p>
      </dgm:t>
    </dgm:pt>
    <dgm:pt modelId="{AEC02483-4372-4710-8FEF-4DE3E84975C0}" type="sibTrans" cxnId="{1E3CE8B0-30B6-4365-8E64-57388E4658D9}">
      <dgm:prSet/>
      <dgm:spPr/>
      <dgm:t>
        <a:bodyPr/>
        <a:lstStyle/>
        <a:p>
          <a:endParaRPr lang="en-US"/>
        </a:p>
      </dgm:t>
    </dgm:pt>
    <dgm:pt modelId="{8A1269A2-C661-41B5-89E1-3A61EBF3B51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421B905-95AA-49BC-B9F3-FD4158B99323}" type="parTrans" cxnId="{6629860E-74FB-47D9-8D5C-0034E3A5F3FD}">
      <dgm:prSet/>
      <dgm:spPr/>
      <dgm:t>
        <a:bodyPr/>
        <a:lstStyle/>
        <a:p>
          <a:endParaRPr lang="en-US"/>
        </a:p>
      </dgm:t>
    </dgm:pt>
    <dgm:pt modelId="{F0E41456-46DA-444D-8EE8-0BEE3F7310CC}" type="sibTrans" cxnId="{6629860E-74FB-47D9-8D5C-0034E3A5F3FD}">
      <dgm:prSet/>
      <dgm:spPr/>
      <dgm:t>
        <a:bodyPr/>
        <a:lstStyle/>
        <a:p>
          <a:endParaRPr lang="en-US"/>
        </a:p>
      </dgm:t>
    </dgm:pt>
    <dgm:pt modelId="{F1FAADA8-BCF7-47BB-8D11-80B0EAC40EB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DB97FD0-5ACB-4A9F-BEE4-EDC69C742077}" type="parTrans" cxnId="{203B177C-81CF-44D8-96A0-DE11B6A65F26}">
      <dgm:prSet/>
      <dgm:spPr/>
      <dgm:t>
        <a:bodyPr/>
        <a:lstStyle/>
        <a:p>
          <a:endParaRPr lang="en-US"/>
        </a:p>
      </dgm:t>
    </dgm:pt>
    <dgm:pt modelId="{FE9F9674-C51B-4FA8-9BF2-1B5C57DBBB0B}" type="sibTrans" cxnId="{203B177C-81CF-44D8-96A0-DE11B6A65F26}">
      <dgm:prSet/>
      <dgm:spPr/>
      <dgm:t>
        <a:bodyPr/>
        <a:lstStyle/>
        <a:p>
          <a:endParaRPr lang="en-US"/>
        </a:p>
      </dgm:t>
    </dgm:pt>
    <dgm:pt modelId="{81ADD7A1-C4B9-4DAF-9AE3-7EC3929AC563}">
      <dgm:prSet phldrT="[Text]"/>
      <dgm:spPr/>
      <dgm:t>
        <a:bodyPr/>
        <a:lstStyle/>
        <a:p>
          <a:r>
            <a:rPr lang="en-US" dirty="0" smtClean="0"/>
            <a:t>Load </a:t>
          </a:r>
          <a:r>
            <a:rPr lang="en-US" dirty="0" err="1" smtClean="0"/>
            <a:t>Cmdlets</a:t>
          </a:r>
          <a:endParaRPr lang="en-US" dirty="0"/>
        </a:p>
      </dgm:t>
    </dgm:pt>
    <dgm:pt modelId="{5DB7F1EC-F988-4FF2-8997-8CDE2D5457EA}" type="parTrans" cxnId="{8F9D167B-C36E-4EF0-8129-F1F4D0BEC2F3}">
      <dgm:prSet/>
      <dgm:spPr/>
      <dgm:t>
        <a:bodyPr/>
        <a:lstStyle/>
        <a:p>
          <a:endParaRPr lang="en-US"/>
        </a:p>
      </dgm:t>
    </dgm:pt>
    <dgm:pt modelId="{FA912D1B-DAB8-408A-9AA9-FC3F09B4472E}" type="sibTrans" cxnId="{8F9D167B-C36E-4EF0-8129-F1F4D0BEC2F3}">
      <dgm:prSet/>
      <dgm:spPr/>
      <dgm:t>
        <a:bodyPr/>
        <a:lstStyle/>
        <a:p>
          <a:endParaRPr lang="en-US"/>
        </a:p>
      </dgm:t>
    </dgm:pt>
    <dgm:pt modelId="{E442DCE6-FC28-4484-BFB8-D01D93E5D613}">
      <dgm:prSet phldrT="[Text]"/>
      <dgm:spPr/>
      <dgm:t>
        <a:bodyPr/>
        <a:lstStyle/>
        <a:p>
          <a:r>
            <a:rPr lang="en-US" dirty="0" smtClean="0"/>
            <a:t>Use ’</a:t>
          </a:r>
          <a:r>
            <a:rPr lang="en-US" dirty="0" err="1" smtClean="0"/>
            <a:t>em</a:t>
          </a:r>
          <a:r>
            <a:rPr lang="en-US" dirty="0" smtClean="0"/>
            <a:t>!</a:t>
          </a:r>
          <a:endParaRPr lang="en-US" dirty="0"/>
        </a:p>
      </dgm:t>
    </dgm:pt>
    <dgm:pt modelId="{37FAE3E1-30CF-4361-BC1B-F0C2A24C3414}" type="parTrans" cxnId="{5B545E64-3651-466A-B237-B7A6754DDF6A}">
      <dgm:prSet/>
      <dgm:spPr/>
      <dgm:t>
        <a:bodyPr/>
        <a:lstStyle/>
        <a:p>
          <a:endParaRPr lang="en-US"/>
        </a:p>
      </dgm:t>
    </dgm:pt>
    <dgm:pt modelId="{1016213C-0F07-4BAE-9181-F1B3BB3147B1}" type="sibTrans" cxnId="{5B545E64-3651-466A-B237-B7A6754DDF6A}">
      <dgm:prSet/>
      <dgm:spPr/>
      <dgm:t>
        <a:bodyPr/>
        <a:lstStyle/>
        <a:p>
          <a:endParaRPr lang="en-US"/>
        </a:p>
      </dgm:t>
    </dgm:pt>
    <dgm:pt modelId="{EBFE8345-1950-4038-9AC0-06298E0AAEC7}" type="pres">
      <dgm:prSet presAssocID="{E65F0710-5D34-406F-8834-A42256CB5A7A}" presName="Name0" presStyleCnt="0">
        <dgm:presLayoutVars>
          <dgm:dir/>
          <dgm:animLvl val="lvl"/>
          <dgm:resizeHandles val="exact"/>
        </dgm:presLayoutVars>
      </dgm:prSet>
      <dgm:spPr/>
    </dgm:pt>
    <dgm:pt modelId="{BD634198-F8A9-4169-904B-1E4D41EC1B7D}" type="pres">
      <dgm:prSet presAssocID="{F1FAADA8-BCF7-47BB-8D11-80B0EAC40EBE}" presName="linNode" presStyleCnt="0"/>
      <dgm:spPr/>
    </dgm:pt>
    <dgm:pt modelId="{CDEB9774-34D6-4A3A-B7A0-83CB7D7094C6}" type="pres">
      <dgm:prSet presAssocID="{F1FAADA8-BCF7-47BB-8D11-80B0EAC40EB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1976A-7468-4652-8476-DBB54B458E2F}" type="pres">
      <dgm:prSet presAssocID="{F1FAADA8-BCF7-47BB-8D11-80B0EAC40EB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9C208-F062-4455-9CF5-79A4923DCCC8}" type="pres">
      <dgm:prSet presAssocID="{FE9F9674-C51B-4FA8-9BF2-1B5C57DBBB0B}" presName="sp" presStyleCnt="0"/>
      <dgm:spPr/>
    </dgm:pt>
    <dgm:pt modelId="{7D85B6D8-B793-42AF-97CE-7DAF0F0F0647}" type="pres">
      <dgm:prSet presAssocID="{0F7480C8-2DF5-45DF-B542-B0872CB1B11B}" presName="linNode" presStyleCnt="0"/>
      <dgm:spPr/>
    </dgm:pt>
    <dgm:pt modelId="{A9D144DD-2FBE-4557-ACC7-0065BF80DB8A}" type="pres">
      <dgm:prSet presAssocID="{0F7480C8-2DF5-45DF-B542-B0872CB1B1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4709B-3A91-428F-97E3-D4C1FC0EDF0D}" type="pres">
      <dgm:prSet presAssocID="{0F7480C8-2DF5-45DF-B542-B0872CB1B11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B307D-3F05-42F9-AD10-F4213212012D}" type="pres">
      <dgm:prSet presAssocID="{AEC02483-4372-4710-8FEF-4DE3E84975C0}" presName="sp" presStyleCnt="0"/>
      <dgm:spPr/>
    </dgm:pt>
    <dgm:pt modelId="{0F9AC565-3F16-4A25-A8B8-FFF1AB342F90}" type="pres">
      <dgm:prSet presAssocID="{8A1269A2-C661-41B5-89E1-3A61EBF3B511}" presName="linNode" presStyleCnt="0"/>
      <dgm:spPr/>
    </dgm:pt>
    <dgm:pt modelId="{F570E4ED-0A07-4BE5-A323-E1B5CA1D9608}" type="pres">
      <dgm:prSet presAssocID="{8A1269A2-C661-41B5-89E1-3A61EBF3B51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C4375-BC92-456F-93FC-FCF70861758B}" type="pres">
      <dgm:prSet presAssocID="{8A1269A2-C661-41B5-89E1-3A61EBF3B5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DF13A-2FBD-4926-895B-78E49F3A074B}" type="presOf" srcId="{F1FAADA8-BCF7-47BB-8D11-80B0EAC40EBE}" destId="{CDEB9774-34D6-4A3A-B7A0-83CB7D7094C6}" srcOrd="0" destOrd="0" presId="urn:microsoft.com/office/officeart/2005/8/layout/vList5"/>
    <dgm:cxn modelId="{1E3CE8B0-30B6-4365-8E64-57388E4658D9}" srcId="{E65F0710-5D34-406F-8834-A42256CB5A7A}" destId="{0F7480C8-2DF5-45DF-B542-B0872CB1B11B}" srcOrd="1" destOrd="0" parTransId="{62B151C3-A5A9-4ED2-868F-3C68C140BFBF}" sibTransId="{AEC02483-4372-4710-8FEF-4DE3E84975C0}"/>
    <dgm:cxn modelId="{203B177C-81CF-44D8-96A0-DE11B6A65F26}" srcId="{E65F0710-5D34-406F-8834-A42256CB5A7A}" destId="{F1FAADA8-BCF7-47BB-8D11-80B0EAC40EBE}" srcOrd="0" destOrd="0" parTransId="{CDB97FD0-5ACB-4A9F-BEE4-EDC69C742077}" sibTransId="{FE9F9674-C51B-4FA8-9BF2-1B5C57DBBB0B}"/>
    <dgm:cxn modelId="{4D5E603F-E19C-4005-A3B8-5E494840BDAB}" type="presOf" srcId="{0F7480C8-2DF5-45DF-B542-B0872CB1B11B}" destId="{A9D144DD-2FBE-4557-ACC7-0065BF80DB8A}" srcOrd="0" destOrd="0" presId="urn:microsoft.com/office/officeart/2005/8/layout/vList5"/>
    <dgm:cxn modelId="{AE70B149-16C2-44C4-878A-98288C8D3570}" type="presOf" srcId="{AB1AAE97-4F47-4F6E-B7F4-3206B0529368}" destId="{F0D1976A-7468-4652-8476-DBB54B458E2F}" srcOrd="0" destOrd="0" presId="urn:microsoft.com/office/officeart/2005/8/layout/vList5"/>
    <dgm:cxn modelId="{B7567D1B-033B-4937-A10B-674D3CAC6AAE}" type="presOf" srcId="{81ADD7A1-C4B9-4DAF-9AE3-7EC3929AC563}" destId="{2074709B-3A91-428F-97E3-D4C1FC0EDF0D}" srcOrd="0" destOrd="0" presId="urn:microsoft.com/office/officeart/2005/8/layout/vList5"/>
    <dgm:cxn modelId="{5B545E64-3651-466A-B237-B7A6754DDF6A}" srcId="{8A1269A2-C661-41B5-89E1-3A61EBF3B511}" destId="{E442DCE6-FC28-4484-BFB8-D01D93E5D613}" srcOrd="0" destOrd="0" parTransId="{37FAE3E1-30CF-4361-BC1B-F0C2A24C3414}" sibTransId="{1016213C-0F07-4BAE-9181-F1B3BB3147B1}"/>
    <dgm:cxn modelId="{8F9D167B-C36E-4EF0-8129-F1F4D0BEC2F3}" srcId="{0F7480C8-2DF5-45DF-B542-B0872CB1B11B}" destId="{81ADD7A1-C4B9-4DAF-9AE3-7EC3929AC563}" srcOrd="0" destOrd="0" parTransId="{5DB7F1EC-F988-4FF2-8997-8CDE2D5457EA}" sibTransId="{FA912D1B-DAB8-408A-9AA9-FC3F09B4472E}"/>
    <dgm:cxn modelId="{3A606DCE-E772-41BA-AB8B-E635FE4B735E}" type="presOf" srcId="{E442DCE6-FC28-4484-BFB8-D01D93E5D613}" destId="{2E8C4375-BC92-456F-93FC-FCF70861758B}" srcOrd="0" destOrd="0" presId="urn:microsoft.com/office/officeart/2005/8/layout/vList5"/>
    <dgm:cxn modelId="{C6073CFB-C58A-45AB-9676-3E387BA9D803}" srcId="{F1FAADA8-BCF7-47BB-8D11-80B0EAC40EBE}" destId="{AB1AAE97-4F47-4F6E-B7F4-3206B0529368}" srcOrd="0" destOrd="0" parTransId="{B80764D2-2001-411E-A84A-F4909A5CD8B5}" sibTransId="{CFE0C312-91B4-47FA-94C0-5CFE5D3738D2}"/>
    <dgm:cxn modelId="{168E0326-C379-46A7-9B34-8EA992919980}" type="presOf" srcId="{E65F0710-5D34-406F-8834-A42256CB5A7A}" destId="{EBFE8345-1950-4038-9AC0-06298E0AAEC7}" srcOrd="0" destOrd="0" presId="urn:microsoft.com/office/officeart/2005/8/layout/vList5"/>
    <dgm:cxn modelId="{6629860E-74FB-47D9-8D5C-0034E3A5F3FD}" srcId="{E65F0710-5D34-406F-8834-A42256CB5A7A}" destId="{8A1269A2-C661-41B5-89E1-3A61EBF3B511}" srcOrd="2" destOrd="0" parTransId="{A421B905-95AA-49BC-B9F3-FD4158B99323}" sibTransId="{F0E41456-46DA-444D-8EE8-0BEE3F7310CC}"/>
    <dgm:cxn modelId="{D6916C39-EE94-4894-BBC5-9C3C33C478EE}" type="presOf" srcId="{8A1269A2-C661-41B5-89E1-3A61EBF3B511}" destId="{F570E4ED-0A07-4BE5-A323-E1B5CA1D9608}" srcOrd="0" destOrd="0" presId="urn:microsoft.com/office/officeart/2005/8/layout/vList5"/>
    <dgm:cxn modelId="{BD8D28C6-82F0-4E28-A02D-9FBB98DDC8A8}" type="presParOf" srcId="{EBFE8345-1950-4038-9AC0-06298E0AAEC7}" destId="{BD634198-F8A9-4169-904B-1E4D41EC1B7D}" srcOrd="0" destOrd="0" presId="urn:microsoft.com/office/officeart/2005/8/layout/vList5"/>
    <dgm:cxn modelId="{B2B5B452-D63D-4652-9D1A-80C5918B0F5C}" type="presParOf" srcId="{BD634198-F8A9-4169-904B-1E4D41EC1B7D}" destId="{CDEB9774-34D6-4A3A-B7A0-83CB7D7094C6}" srcOrd="0" destOrd="0" presId="urn:microsoft.com/office/officeart/2005/8/layout/vList5"/>
    <dgm:cxn modelId="{29715E3E-C69A-4048-9BC6-D350DE1345CD}" type="presParOf" srcId="{BD634198-F8A9-4169-904B-1E4D41EC1B7D}" destId="{F0D1976A-7468-4652-8476-DBB54B458E2F}" srcOrd="1" destOrd="0" presId="urn:microsoft.com/office/officeart/2005/8/layout/vList5"/>
    <dgm:cxn modelId="{B9689B0A-3BD4-485E-81F4-41F125E50978}" type="presParOf" srcId="{EBFE8345-1950-4038-9AC0-06298E0AAEC7}" destId="{CE09C208-F062-4455-9CF5-79A4923DCCC8}" srcOrd="1" destOrd="0" presId="urn:microsoft.com/office/officeart/2005/8/layout/vList5"/>
    <dgm:cxn modelId="{00C070CE-BC51-4878-88F7-E0AF1BB5C529}" type="presParOf" srcId="{EBFE8345-1950-4038-9AC0-06298E0AAEC7}" destId="{7D85B6D8-B793-42AF-97CE-7DAF0F0F0647}" srcOrd="2" destOrd="0" presId="urn:microsoft.com/office/officeart/2005/8/layout/vList5"/>
    <dgm:cxn modelId="{40025395-ED5F-4DF0-988E-7EED2DF3769D}" type="presParOf" srcId="{7D85B6D8-B793-42AF-97CE-7DAF0F0F0647}" destId="{A9D144DD-2FBE-4557-ACC7-0065BF80DB8A}" srcOrd="0" destOrd="0" presId="urn:microsoft.com/office/officeart/2005/8/layout/vList5"/>
    <dgm:cxn modelId="{533F22F3-EA4E-470E-9108-31C56DD14870}" type="presParOf" srcId="{7D85B6D8-B793-42AF-97CE-7DAF0F0F0647}" destId="{2074709B-3A91-428F-97E3-D4C1FC0EDF0D}" srcOrd="1" destOrd="0" presId="urn:microsoft.com/office/officeart/2005/8/layout/vList5"/>
    <dgm:cxn modelId="{C85CE2EE-53C9-4A40-A425-2E3ACA751644}" type="presParOf" srcId="{EBFE8345-1950-4038-9AC0-06298E0AAEC7}" destId="{EB5B307D-3F05-42F9-AD10-F4213212012D}" srcOrd="3" destOrd="0" presId="urn:microsoft.com/office/officeart/2005/8/layout/vList5"/>
    <dgm:cxn modelId="{1905724C-142D-466C-AC1C-D043D4FAD6B9}" type="presParOf" srcId="{EBFE8345-1950-4038-9AC0-06298E0AAEC7}" destId="{0F9AC565-3F16-4A25-A8B8-FFF1AB342F90}" srcOrd="4" destOrd="0" presId="urn:microsoft.com/office/officeart/2005/8/layout/vList5"/>
    <dgm:cxn modelId="{57FA8F3B-E6A4-456A-B2B5-C65D3ACC9515}" type="presParOf" srcId="{0F9AC565-3F16-4A25-A8B8-FFF1AB342F90}" destId="{F570E4ED-0A07-4BE5-A323-E1B5CA1D9608}" srcOrd="0" destOrd="0" presId="urn:microsoft.com/office/officeart/2005/8/layout/vList5"/>
    <dgm:cxn modelId="{DE31E931-7270-4596-A718-BD57488B5429}" type="presParOf" srcId="{0F9AC565-3F16-4A25-A8B8-FFF1AB342F90}" destId="{2E8C4375-BC92-456F-93FC-FCF7086175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82ACDF-192E-4176-BE24-74C80C752CD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CF4D6-E2E4-4271-A6D9-26BBF1BB24D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SPWebApplication</a:t>
          </a:r>
          <a:endParaRPr lang="en-US" sz="2400" dirty="0"/>
        </a:p>
      </dgm:t>
    </dgm:pt>
    <dgm:pt modelId="{045ACBE7-A29A-44CF-AE19-76A3ACC8B878}" type="parTrans" cxnId="{3D41A604-075A-44E6-B792-504B03D11786}">
      <dgm:prSet/>
      <dgm:spPr/>
      <dgm:t>
        <a:bodyPr/>
        <a:lstStyle/>
        <a:p>
          <a:endParaRPr lang="en-US"/>
        </a:p>
      </dgm:t>
    </dgm:pt>
    <dgm:pt modelId="{C39E656F-DB88-475D-BF72-BDCC6E3AE30B}" type="sibTrans" cxnId="{3D41A604-075A-44E6-B792-504B03D11786}">
      <dgm:prSet/>
      <dgm:spPr/>
      <dgm:t>
        <a:bodyPr/>
        <a:lstStyle/>
        <a:p>
          <a:endParaRPr lang="en-US"/>
        </a:p>
      </dgm:t>
    </dgm:pt>
    <dgm:pt modelId="{D68AAB87-4B37-4F10-B593-415E9DC0C7E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SPWeb</a:t>
          </a:r>
          <a:endParaRPr lang="en-US" sz="2400" dirty="0"/>
        </a:p>
      </dgm:t>
    </dgm:pt>
    <dgm:pt modelId="{3BAC4B91-D216-453E-84B1-38C5D633F636}" type="parTrans" cxnId="{33E54F3C-978A-42DB-8030-6EAAEF9863E5}">
      <dgm:prSet/>
      <dgm:spPr/>
      <dgm:t>
        <a:bodyPr/>
        <a:lstStyle/>
        <a:p>
          <a:endParaRPr lang="en-US"/>
        </a:p>
      </dgm:t>
    </dgm:pt>
    <dgm:pt modelId="{EC4C8B3E-781E-4960-B1C6-CA41663F8C2E}" type="sibTrans" cxnId="{33E54F3C-978A-42DB-8030-6EAAEF9863E5}">
      <dgm:prSet/>
      <dgm:spPr/>
      <dgm:t>
        <a:bodyPr/>
        <a:lstStyle/>
        <a:p>
          <a:endParaRPr lang="en-US"/>
        </a:p>
      </dgm:t>
    </dgm:pt>
    <dgm:pt modelId="{7C4A3DB5-DB82-43A8-8284-B756B2249D8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SPList</a:t>
          </a:r>
          <a:endParaRPr lang="en-US" sz="2400" i="1" dirty="0"/>
        </a:p>
      </dgm:t>
    </dgm:pt>
    <dgm:pt modelId="{413FF2B9-0EDC-4E0B-B25B-13161BFF3F38}" type="parTrans" cxnId="{AC385EB2-CBC1-41CC-9D94-B2BC29AB6433}">
      <dgm:prSet/>
      <dgm:spPr/>
      <dgm:t>
        <a:bodyPr/>
        <a:lstStyle/>
        <a:p>
          <a:endParaRPr lang="en-US"/>
        </a:p>
      </dgm:t>
    </dgm:pt>
    <dgm:pt modelId="{3AA82A67-CB23-498D-A69F-BFD2B8BD4AFE}" type="sibTrans" cxnId="{AC385EB2-CBC1-41CC-9D94-B2BC29AB6433}">
      <dgm:prSet/>
      <dgm:spPr/>
      <dgm:t>
        <a:bodyPr/>
        <a:lstStyle/>
        <a:p>
          <a:endParaRPr lang="en-US"/>
        </a:p>
      </dgm:t>
    </dgm:pt>
    <dgm:pt modelId="{DC2CFFCE-04B2-4F20-83E1-ADEBBFC7FAC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i="0" dirty="0" err="1" smtClean="0"/>
            <a:t>SPListItem</a:t>
          </a:r>
          <a:r>
            <a:rPr lang="en-US" sz="2400" i="0" dirty="0" smtClean="0"/>
            <a:t> </a:t>
          </a:r>
          <a:endParaRPr lang="en-US" sz="2400" i="0" dirty="0"/>
        </a:p>
      </dgm:t>
    </dgm:pt>
    <dgm:pt modelId="{EA2B5635-6CFD-45F8-A169-D3F40892D6DD}" type="parTrans" cxnId="{9C0DE57E-4199-470D-B509-A925AF4D2857}">
      <dgm:prSet/>
      <dgm:spPr/>
      <dgm:t>
        <a:bodyPr/>
        <a:lstStyle/>
        <a:p>
          <a:endParaRPr lang="en-US"/>
        </a:p>
      </dgm:t>
    </dgm:pt>
    <dgm:pt modelId="{280391E7-37ED-4852-8890-58B1C2469230}" type="sibTrans" cxnId="{9C0DE57E-4199-470D-B509-A925AF4D2857}">
      <dgm:prSet/>
      <dgm:spPr/>
      <dgm:t>
        <a:bodyPr/>
        <a:lstStyle/>
        <a:p>
          <a:endParaRPr lang="en-US"/>
        </a:p>
      </dgm:t>
    </dgm:pt>
    <dgm:pt modelId="{80B2E38E-D5D7-46E1-B7FB-2EB6C1E6B8E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i="0" dirty="0" err="1" smtClean="0"/>
            <a:t>SPField</a:t>
          </a:r>
          <a:endParaRPr lang="en-US" sz="2400" i="1" dirty="0"/>
        </a:p>
      </dgm:t>
    </dgm:pt>
    <dgm:pt modelId="{EA06019D-542E-49F2-9FE3-D5F8750CBEEF}" type="parTrans" cxnId="{B7A2E1D2-996D-48D1-A9F0-913449C7EBD4}">
      <dgm:prSet/>
      <dgm:spPr/>
      <dgm:t>
        <a:bodyPr/>
        <a:lstStyle/>
        <a:p>
          <a:endParaRPr lang="en-US"/>
        </a:p>
      </dgm:t>
    </dgm:pt>
    <dgm:pt modelId="{878DB75E-C85B-4B11-91A1-4B6C6CE2D642}" type="sibTrans" cxnId="{B7A2E1D2-996D-48D1-A9F0-913449C7EBD4}">
      <dgm:prSet/>
      <dgm:spPr/>
      <dgm:t>
        <a:bodyPr/>
        <a:lstStyle/>
        <a:p>
          <a:endParaRPr lang="en-US"/>
        </a:p>
      </dgm:t>
    </dgm:pt>
    <dgm:pt modelId="{5608F714-B047-4338-A032-824315A08B2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SPFarm</a:t>
          </a:r>
          <a:endParaRPr lang="en-US" sz="2400" dirty="0"/>
        </a:p>
      </dgm:t>
    </dgm:pt>
    <dgm:pt modelId="{01240476-55BC-4894-A5EF-26C0F8F49293}" type="parTrans" cxnId="{13BA67D0-DAFB-45B9-9569-5E0870015981}">
      <dgm:prSet/>
      <dgm:spPr/>
      <dgm:t>
        <a:bodyPr/>
        <a:lstStyle/>
        <a:p>
          <a:endParaRPr lang="en-US"/>
        </a:p>
      </dgm:t>
    </dgm:pt>
    <dgm:pt modelId="{1E408757-9CD5-46A1-8B5D-02B0E8163F84}" type="sibTrans" cxnId="{13BA67D0-DAFB-45B9-9569-5E0870015981}">
      <dgm:prSet/>
      <dgm:spPr/>
      <dgm:t>
        <a:bodyPr/>
        <a:lstStyle/>
        <a:p>
          <a:endParaRPr lang="en-US"/>
        </a:p>
      </dgm:t>
    </dgm:pt>
    <dgm:pt modelId="{C8BAA07C-6A36-4683-8AD7-6BEC28E986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SPSite</a:t>
          </a:r>
          <a:endParaRPr lang="en-US" sz="2400" dirty="0"/>
        </a:p>
      </dgm:t>
    </dgm:pt>
    <dgm:pt modelId="{95C90CEC-00A8-424B-B42C-7E7AA4187BF3}" type="parTrans" cxnId="{A3AD9A6C-9DE2-4C6F-9AC2-BF14A6E11F15}">
      <dgm:prSet/>
      <dgm:spPr/>
      <dgm:t>
        <a:bodyPr/>
        <a:lstStyle/>
        <a:p>
          <a:endParaRPr lang="en-US"/>
        </a:p>
      </dgm:t>
    </dgm:pt>
    <dgm:pt modelId="{112107F6-BC52-4903-A1F8-DA56D8DCDDC3}" type="sibTrans" cxnId="{A3AD9A6C-9DE2-4C6F-9AC2-BF14A6E11F15}">
      <dgm:prSet/>
      <dgm:spPr/>
      <dgm:t>
        <a:bodyPr/>
        <a:lstStyle/>
        <a:p>
          <a:endParaRPr lang="en-US"/>
        </a:p>
      </dgm:t>
    </dgm:pt>
    <dgm:pt modelId="{2BC5A20C-AD3C-44D2-989C-06D652A1AB1F}" type="pres">
      <dgm:prSet presAssocID="{4E82ACDF-192E-4176-BE24-74C80C752C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AD7C2-CF43-4E0D-A23B-E2D0D2DB2793}" type="pres">
      <dgm:prSet presAssocID="{80B2E38E-D5D7-46E1-B7FB-2EB6C1E6B8E7}" presName="boxAndChildren" presStyleCnt="0"/>
      <dgm:spPr/>
    </dgm:pt>
    <dgm:pt modelId="{EDB18BC0-C39B-4F84-A788-5254AB1AA624}" type="pres">
      <dgm:prSet presAssocID="{80B2E38E-D5D7-46E1-B7FB-2EB6C1E6B8E7}" presName="parentTextBox" presStyleLbl="node1" presStyleIdx="0" presStyleCnt="7" custScaleX="75132" custScaleY="90910"/>
      <dgm:spPr/>
      <dgm:t>
        <a:bodyPr/>
        <a:lstStyle/>
        <a:p>
          <a:endParaRPr lang="en-US"/>
        </a:p>
      </dgm:t>
    </dgm:pt>
    <dgm:pt modelId="{80567166-BE4B-42BD-8DF9-6608165D0517}" type="pres">
      <dgm:prSet presAssocID="{280391E7-37ED-4852-8890-58B1C2469230}" presName="sp" presStyleCnt="0"/>
      <dgm:spPr/>
    </dgm:pt>
    <dgm:pt modelId="{152331CB-98D3-4AF8-B835-72677AD11505}" type="pres">
      <dgm:prSet presAssocID="{DC2CFFCE-04B2-4F20-83E1-ADEBBFC7FACF}" presName="arrowAndChildren" presStyleCnt="0"/>
      <dgm:spPr/>
    </dgm:pt>
    <dgm:pt modelId="{7CBA94E4-D015-4DC9-96AF-4C12D0DEA60E}" type="pres">
      <dgm:prSet presAssocID="{DC2CFFCE-04B2-4F20-83E1-ADEBBFC7FACF}" presName="parentTextArrow" presStyleLbl="node1" presStyleIdx="1" presStyleCnt="7" custScaleX="75132" custScaleY="90910"/>
      <dgm:spPr/>
      <dgm:t>
        <a:bodyPr/>
        <a:lstStyle/>
        <a:p>
          <a:endParaRPr lang="en-US"/>
        </a:p>
      </dgm:t>
    </dgm:pt>
    <dgm:pt modelId="{B680AB41-10A5-4D6C-A8F4-4C106A3E12C0}" type="pres">
      <dgm:prSet presAssocID="{3AA82A67-CB23-498D-A69F-BFD2B8BD4AFE}" presName="sp" presStyleCnt="0"/>
      <dgm:spPr/>
    </dgm:pt>
    <dgm:pt modelId="{48F59983-3EAE-4155-85E5-F4CA2AF4510A}" type="pres">
      <dgm:prSet presAssocID="{7C4A3DB5-DB82-43A8-8284-B756B2249D83}" presName="arrowAndChildren" presStyleCnt="0"/>
      <dgm:spPr/>
    </dgm:pt>
    <dgm:pt modelId="{CDA6B2E7-D2D9-4040-98A1-CC3644B3F2AF}" type="pres">
      <dgm:prSet presAssocID="{7C4A3DB5-DB82-43A8-8284-B756B2249D83}" presName="parentTextArrow" presStyleLbl="node1" presStyleIdx="2" presStyleCnt="7" custScaleX="75132" custScaleY="90910"/>
      <dgm:spPr/>
      <dgm:t>
        <a:bodyPr/>
        <a:lstStyle/>
        <a:p>
          <a:endParaRPr lang="en-US"/>
        </a:p>
      </dgm:t>
    </dgm:pt>
    <dgm:pt modelId="{46334A49-0860-4A0E-9C58-471849F72D8E}" type="pres">
      <dgm:prSet presAssocID="{EC4C8B3E-781E-4960-B1C6-CA41663F8C2E}" presName="sp" presStyleCnt="0"/>
      <dgm:spPr/>
    </dgm:pt>
    <dgm:pt modelId="{BE181CAB-1E5B-4B7C-8A67-D9C16B68CDD3}" type="pres">
      <dgm:prSet presAssocID="{D68AAB87-4B37-4F10-B593-415E9DC0C7EB}" presName="arrowAndChildren" presStyleCnt="0"/>
      <dgm:spPr/>
    </dgm:pt>
    <dgm:pt modelId="{A9C2A7C8-2514-42A1-984F-F67D7442318C}" type="pres">
      <dgm:prSet presAssocID="{D68AAB87-4B37-4F10-B593-415E9DC0C7EB}" presName="parentTextArrow" presStyleLbl="node1" presStyleIdx="3" presStyleCnt="7" custScaleX="75132" custScaleY="90910"/>
      <dgm:spPr/>
      <dgm:t>
        <a:bodyPr/>
        <a:lstStyle/>
        <a:p>
          <a:endParaRPr lang="en-US"/>
        </a:p>
      </dgm:t>
    </dgm:pt>
    <dgm:pt modelId="{52172B20-279E-43AB-BC74-07F921184ED6}" type="pres">
      <dgm:prSet presAssocID="{112107F6-BC52-4903-A1F8-DA56D8DCDDC3}" presName="sp" presStyleCnt="0"/>
      <dgm:spPr/>
    </dgm:pt>
    <dgm:pt modelId="{22D0E4CC-399F-4173-A86E-A297E0B2D3DB}" type="pres">
      <dgm:prSet presAssocID="{C8BAA07C-6A36-4683-8AD7-6BEC28E986BF}" presName="arrowAndChildren" presStyleCnt="0"/>
      <dgm:spPr/>
    </dgm:pt>
    <dgm:pt modelId="{C93A1226-D428-4587-8ABC-FD4D66023C14}" type="pres">
      <dgm:prSet presAssocID="{C8BAA07C-6A36-4683-8AD7-6BEC28E986BF}" presName="parentTextArrow" presStyleLbl="node1" presStyleIdx="4" presStyleCnt="7" custScaleX="77049"/>
      <dgm:spPr/>
      <dgm:t>
        <a:bodyPr/>
        <a:lstStyle/>
        <a:p>
          <a:endParaRPr lang="en-US"/>
        </a:p>
      </dgm:t>
    </dgm:pt>
    <dgm:pt modelId="{3D15F592-504C-443A-96C2-781B576F550D}" type="pres">
      <dgm:prSet presAssocID="{C39E656F-DB88-475D-BF72-BDCC6E3AE30B}" presName="sp" presStyleCnt="0"/>
      <dgm:spPr/>
    </dgm:pt>
    <dgm:pt modelId="{853A8324-7ED2-4FB8-8E87-372975B52A70}" type="pres">
      <dgm:prSet presAssocID="{4C6CF4D6-E2E4-4271-A6D9-26BBF1BB24DC}" presName="arrowAndChildren" presStyleCnt="0"/>
      <dgm:spPr/>
    </dgm:pt>
    <dgm:pt modelId="{DB95602F-A005-4C72-B600-CB1E93E36557}" type="pres">
      <dgm:prSet presAssocID="{4C6CF4D6-E2E4-4271-A6D9-26BBF1BB24DC}" presName="parentTextArrow" presStyleLbl="node1" presStyleIdx="5" presStyleCnt="7" custScaleX="75132" custScaleY="90910"/>
      <dgm:spPr/>
      <dgm:t>
        <a:bodyPr/>
        <a:lstStyle/>
        <a:p>
          <a:endParaRPr lang="en-US"/>
        </a:p>
      </dgm:t>
    </dgm:pt>
    <dgm:pt modelId="{B85683D0-36F9-46AB-BD44-E88A5DC6410A}" type="pres">
      <dgm:prSet presAssocID="{1E408757-9CD5-46A1-8B5D-02B0E8163F84}" presName="sp" presStyleCnt="0"/>
      <dgm:spPr/>
    </dgm:pt>
    <dgm:pt modelId="{61EFE169-2017-4C8C-AEF2-1FAF9B76EC8D}" type="pres">
      <dgm:prSet presAssocID="{5608F714-B047-4338-A032-824315A08B2C}" presName="arrowAndChildren" presStyleCnt="0"/>
      <dgm:spPr/>
    </dgm:pt>
    <dgm:pt modelId="{86118F62-44CC-4DEE-A808-E1C25C55879D}" type="pres">
      <dgm:prSet presAssocID="{5608F714-B047-4338-A032-824315A08B2C}" presName="parentTextArrow" presStyleLbl="node1" presStyleIdx="6" presStyleCnt="7" custScaleX="75132" custScaleY="90910"/>
      <dgm:spPr/>
      <dgm:t>
        <a:bodyPr/>
        <a:lstStyle/>
        <a:p>
          <a:endParaRPr lang="en-US"/>
        </a:p>
      </dgm:t>
    </dgm:pt>
  </dgm:ptLst>
  <dgm:cxnLst>
    <dgm:cxn modelId="{E9426DC6-6B2C-45C1-ACB1-2A9CB1BD7816}" type="presOf" srcId="{5608F714-B047-4338-A032-824315A08B2C}" destId="{86118F62-44CC-4DEE-A808-E1C25C55879D}" srcOrd="0" destOrd="0" presId="urn:microsoft.com/office/officeart/2005/8/layout/process4"/>
    <dgm:cxn modelId="{C1AB8630-03D9-485F-BF77-4A5DFEC5B1B1}" type="presOf" srcId="{4C6CF4D6-E2E4-4271-A6D9-26BBF1BB24DC}" destId="{DB95602F-A005-4C72-B600-CB1E93E36557}" srcOrd="0" destOrd="0" presId="urn:microsoft.com/office/officeart/2005/8/layout/process4"/>
    <dgm:cxn modelId="{A3AD9A6C-9DE2-4C6F-9AC2-BF14A6E11F15}" srcId="{4E82ACDF-192E-4176-BE24-74C80C752CD4}" destId="{C8BAA07C-6A36-4683-8AD7-6BEC28E986BF}" srcOrd="2" destOrd="0" parTransId="{95C90CEC-00A8-424B-B42C-7E7AA4187BF3}" sibTransId="{112107F6-BC52-4903-A1F8-DA56D8DCDDC3}"/>
    <dgm:cxn modelId="{33E54F3C-978A-42DB-8030-6EAAEF9863E5}" srcId="{4E82ACDF-192E-4176-BE24-74C80C752CD4}" destId="{D68AAB87-4B37-4F10-B593-415E9DC0C7EB}" srcOrd="3" destOrd="0" parTransId="{3BAC4B91-D216-453E-84B1-38C5D633F636}" sibTransId="{EC4C8B3E-781E-4960-B1C6-CA41663F8C2E}"/>
    <dgm:cxn modelId="{3D41A604-075A-44E6-B792-504B03D11786}" srcId="{4E82ACDF-192E-4176-BE24-74C80C752CD4}" destId="{4C6CF4D6-E2E4-4271-A6D9-26BBF1BB24DC}" srcOrd="1" destOrd="0" parTransId="{045ACBE7-A29A-44CF-AE19-76A3ACC8B878}" sibTransId="{C39E656F-DB88-475D-BF72-BDCC6E3AE30B}"/>
    <dgm:cxn modelId="{9621ED4F-AD67-4A8F-9A6E-8AA2704F719E}" type="presOf" srcId="{80B2E38E-D5D7-46E1-B7FB-2EB6C1E6B8E7}" destId="{EDB18BC0-C39B-4F84-A788-5254AB1AA624}" srcOrd="0" destOrd="0" presId="urn:microsoft.com/office/officeart/2005/8/layout/process4"/>
    <dgm:cxn modelId="{F17998C3-B1BE-4EC6-BB0E-4199C126ABCA}" type="presOf" srcId="{4E82ACDF-192E-4176-BE24-74C80C752CD4}" destId="{2BC5A20C-AD3C-44D2-989C-06D652A1AB1F}" srcOrd="0" destOrd="0" presId="urn:microsoft.com/office/officeart/2005/8/layout/process4"/>
    <dgm:cxn modelId="{AC385EB2-CBC1-41CC-9D94-B2BC29AB6433}" srcId="{4E82ACDF-192E-4176-BE24-74C80C752CD4}" destId="{7C4A3DB5-DB82-43A8-8284-B756B2249D83}" srcOrd="4" destOrd="0" parTransId="{413FF2B9-0EDC-4E0B-B25B-13161BFF3F38}" sibTransId="{3AA82A67-CB23-498D-A69F-BFD2B8BD4AFE}"/>
    <dgm:cxn modelId="{3A9BA1D1-7318-4F57-A5BF-FB8A55973F28}" type="presOf" srcId="{7C4A3DB5-DB82-43A8-8284-B756B2249D83}" destId="{CDA6B2E7-D2D9-4040-98A1-CC3644B3F2AF}" srcOrd="0" destOrd="0" presId="urn:microsoft.com/office/officeart/2005/8/layout/process4"/>
    <dgm:cxn modelId="{9C0DE57E-4199-470D-B509-A925AF4D2857}" srcId="{4E82ACDF-192E-4176-BE24-74C80C752CD4}" destId="{DC2CFFCE-04B2-4F20-83E1-ADEBBFC7FACF}" srcOrd="5" destOrd="0" parTransId="{EA2B5635-6CFD-45F8-A169-D3F40892D6DD}" sibTransId="{280391E7-37ED-4852-8890-58B1C2469230}"/>
    <dgm:cxn modelId="{B7A2E1D2-996D-48D1-A9F0-913449C7EBD4}" srcId="{4E82ACDF-192E-4176-BE24-74C80C752CD4}" destId="{80B2E38E-D5D7-46E1-B7FB-2EB6C1E6B8E7}" srcOrd="6" destOrd="0" parTransId="{EA06019D-542E-49F2-9FE3-D5F8750CBEEF}" sibTransId="{878DB75E-C85B-4B11-91A1-4B6C6CE2D642}"/>
    <dgm:cxn modelId="{31BC6691-1654-4030-A973-3E4FDCCFF8C1}" type="presOf" srcId="{C8BAA07C-6A36-4683-8AD7-6BEC28E986BF}" destId="{C93A1226-D428-4587-8ABC-FD4D66023C14}" srcOrd="0" destOrd="0" presId="urn:microsoft.com/office/officeart/2005/8/layout/process4"/>
    <dgm:cxn modelId="{A57E0DB2-6A6F-425E-9F45-C85D578168C9}" type="presOf" srcId="{D68AAB87-4B37-4F10-B593-415E9DC0C7EB}" destId="{A9C2A7C8-2514-42A1-984F-F67D7442318C}" srcOrd="0" destOrd="0" presId="urn:microsoft.com/office/officeart/2005/8/layout/process4"/>
    <dgm:cxn modelId="{AAE16444-4286-4C3E-B15C-EE62D81DE9F0}" type="presOf" srcId="{DC2CFFCE-04B2-4F20-83E1-ADEBBFC7FACF}" destId="{7CBA94E4-D015-4DC9-96AF-4C12D0DEA60E}" srcOrd="0" destOrd="0" presId="urn:microsoft.com/office/officeart/2005/8/layout/process4"/>
    <dgm:cxn modelId="{13BA67D0-DAFB-45B9-9569-5E0870015981}" srcId="{4E82ACDF-192E-4176-BE24-74C80C752CD4}" destId="{5608F714-B047-4338-A032-824315A08B2C}" srcOrd="0" destOrd="0" parTransId="{01240476-55BC-4894-A5EF-26C0F8F49293}" sibTransId="{1E408757-9CD5-46A1-8B5D-02B0E8163F84}"/>
    <dgm:cxn modelId="{1426788A-5DF0-464B-B1BB-3CC647107DDF}" type="presParOf" srcId="{2BC5A20C-AD3C-44D2-989C-06D652A1AB1F}" destId="{169AD7C2-CF43-4E0D-A23B-E2D0D2DB2793}" srcOrd="0" destOrd="0" presId="urn:microsoft.com/office/officeart/2005/8/layout/process4"/>
    <dgm:cxn modelId="{174205E1-525A-4720-B609-44E0918F6CE7}" type="presParOf" srcId="{169AD7C2-CF43-4E0D-A23B-E2D0D2DB2793}" destId="{EDB18BC0-C39B-4F84-A788-5254AB1AA624}" srcOrd="0" destOrd="0" presId="urn:microsoft.com/office/officeart/2005/8/layout/process4"/>
    <dgm:cxn modelId="{95A626B3-7F05-487D-B438-EA49B04737D1}" type="presParOf" srcId="{2BC5A20C-AD3C-44D2-989C-06D652A1AB1F}" destId="{80567166-BE4B-42BD-8DF9-6608165D0517}" srcOrd="1" destOrd="0" presId="urn:microsoft.com/office/officeart/2005/8/layout/process4"/>
    <dgm:cxn modelId="{7D1A619C-F245-4867-9123-54220DA8E3F6}" type="presParOf" srcId="{2BC5A20C-AD3C-44D2-989C-06D652A1AB1F}" destId="{152331CB-98D3-4AF8-B835-72677AD11505}" srcOrd="2" destOrd="0" presId="urn:microsoft.com/office/officeart/2005/8/layout/process4"/>
    <dgm:cxn modelId="{FF2325E4-FB33-4B0A-B6C3-FF5255E4C0AD}" type="presParOf" srcId="{152331CB-98D3-4AF8-B835-72677AD11505}" destId="{7CBA94E4-D015-4DC9-96AF-4C12D0DEA60E}" srcOrd="0" destOrd="0" presId="urn:microsoft.com/office/officeart/2005/8/layout/process4"/>
    <dgm:cxn modelId="{0541AA89-BF2E-46D0-B5CE-5C0EE5380875}" type="presParOf" srcId="{2BC5A20C-AD3C-44D2-989C-06D652A1AB1F}" destId="{B680AB41-10A5-4D6C-A8F4-4C106A3E12C0}" srcOrd="3" destOrd="0" presId="urn:microsoft.com/office/officeart/2005/8/layout/process4"/>
    <dgm:cxn modelId="{419B3BD4-9270-4599-9574-3A35FE834222}" type="presParOf" srcId="{2BC5A20C-AD3C-44D2-989C-06D652A1AB1F}" destId="{48F59983-3EAE-4155-85E5-F4CA2AF4510A}" srcOrd="4" destOrd="0" presId="urn:microsoft.com/office/officeart/2005/8/layout/process4"/>
    <dgm:cxn modelId="{7B700B4B-999E-4FE5-BAE4-093277874527}" type="presParOf" srcId="{48F59983-3EAE-4155-85E5-F4CA2AF4510A}" destId="{CDA6B2E7-D2D9-4040-98A1-CC3644B3F2AF}" srcOrd="0" destOrd="0" presId="urn:microsoft.com/office/officeart/2005/8/layout/process4"/>
    <dgm:cxn modelId="{3B46A810-3CCA-4032-8B74-1334DC66E78F}" type="presParOf" srcId="{2BC5A20C-AD3C-44D2-989C-06D652A1AB1F}" destId="{46334A49-0860-4A0E-9C58-471849F72D8E}" srcOrd="5" destOrd="0" presId="urn:microsoft.com/office/officeart/2005/8/layout/process4"/>
    <dgm:cxn modelId="{4CAB3545-D954-462A-A93E-322C2B71BCE2}" type="presParOf" srcId="{2BC5A20C-AD3C-44D2-989C-06D652A1AB1F}" destId="{BE181CAB-1E5B-4B7C-8A67-D9C16B68CDD3}" srcOrd="6" destOrd="0" presId="urn:microsoft.com/office/officeart/2005/8/layout/process4"/>
    <dgm:cxn modelId="{902745ED-3CD2-478F-83F7-59EA50F5D109}" type="presParOf" srcId="{BE181CAB-1E5B-4B7C-8A67-D9C16B68CDD3}" destId="{A9C2A7C8-2514-42A1-984F-F67D7442318C}" srcOrd="0" destOrd="0" presId="urn:microsoft.com/office/officeart/2005/8/layout/process4"/>
    <dgm:cxn modelId="{ACBAE61A-FA17-45FB-9D5E-0FF10BFD03AD}" type="presParOf" srcId="{2BC5A20C-AD3C-44D2-989C-06D652A1AB1F}" destId="{52172B20-279E-43AB-BC74-07F921184ED6}" srcOrd="7" destOrd="0" presId="urn:microsoft.com/office/officeart/2005/8/layout/process4"/>
    <dgm:cxn modelId="{8745170D-3C79-4709-A549-50FA12D17A3A}" type="presParOf" srcId="{2BC5A20C-AD3C-44D2-989C-06D652A1AB1F}" destId="{22D0E4CC-399F-4173-A86E-A297E0B2D3DB}" srcOrd="8" destOrd="0" presId="urn:microsoft.com/office/officeart/2005/8/layout/process4"/>
    <dgm:cxn modelId="{17EBAC4E-693B-4E10-BC1B-C65863651E89}" type="presParOf" srcId="{22D0E4CC-399F-4173-A86E-A297E0B2D3DB}" destId="{C93A1226-D428-4587-8ABC-FD4D66023C14}" srcOrd="0" destOrd="0" presId="urn:microsoft.com/office/officeart/2005/8/layout/process4"/>
    <dgm:cxn modelId="{5742F36B-8C20-4FD5-96A9-9FB26175A7A3}" type="presParOf" srcId="{2BC5A20C-AD3C-44D2-989C-06D652A1AB1F}" destId="{3D15F592-504C-443A-96C2-781B576F550D}" srcOrd="9" destOrd="0" presId="urn:microsoft.com/office/officeart/2005/8/layout/process4"/>
    <dgm:cxn modelId="{10CDEDBA-8D17-47F0-B95B-FBB53DC47E02}" type="presParOf" srcId="{2BC5A20C-AD3C-44D2-989C-06D652A1AB1F}" destId="{853A8324-7ED2-4FB8-8E87-372975B52A70}" srcOrd="10" destOrd="0" presId="urn:microsoft.com/office/officeart/2005/8/layout/process4"/>
    <dgm:cxn modelId="{1C316C27-2BE0-4C7E-A0D4-CBA95BD78868}" type="presParOf" srcId="{853A8324-7ED2-4FB8-8E87-372975B52A70}" destId="{DB95602F-A005-4C72-B600-CB1E93E36557}" srcOrd="0" destOrd="0" presId="urn:microsoft.com/office/officeart/2005/8/layout/process4"/>
    <dgm:cxn modelId="{FEAB7994-0B30-45E2-A8FC-BB4DE4845C37}" type="presParOf" srcId="{2BC5A20C-AD3C-44D2-989C-06D652A1AB1F}" destId="{B85683D0-36F9-46AB-BD44-E88A5DC6410A}" srcOrd="11" destOrd="0" presId="urn:microsoft.com/office/officeart/2005/8/layout/process4"/>
    <dgm:cxn modelId="{98CAD7DF-BE46-4820-8D34-7E99CFC9E98E}" type="presParOf" srcId="{2BC5A20C-AD3C-44D2-989C-06D652A1AB1F}" destId="{61EFE169-2017-4C8C-AEF2-1FAF9B76EC8D}" srcOrd="12" destOrd="0" presId="urn:microsoft.com/office/officeart/2005/8/layout/process4"/>
    <dgm:cxn modelId="{A17FEE39-FCC1-4EF2-8665-70252C886C92}" type="presParOf" srcId="{61EFE169-2017-4C8C-AEF2-1FAF9B76EC8D}" destId="{86118F62-44CC-4DEE-A808-E1C25C5587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82ACDF-192E-4176-BE24-74C80C752CD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CF4D6-E2E4-4271-A6D9-26BBF1BB24D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School</a:t>
          </a:r>
          <a:endParaRPr lang="en-US" sz="2400" dirty="0"/>
        </a:p>
      </dgm:t>
    </dgm:pt>
    <dgm:pt modelId="{045ACBE7-A29A-44CF-AE19-76A3ACC8B878}" type="parTrans" cxnId="{3D41A604-075A-44E6-B792-504B03D11786}">
      <dgm:prSet/>
      <dgm:spPr/>
      <dgm:t>
        <a:bodyPr/>
        <a:lstStyle/>
        <a:p>
          <a:endParaRPr lang="en-US"/>
        </a:p>
      </dgm:t>
    </dgm:pt>
    <dgm:pt modelId="{C39E656F-DB88-475D-BF72-BDCC6E3AE30B}" type="sibTrans" cxnId="{3D41A604-075A-44E6-B792-504B03D11786}">
      <dgm:prSet/>
      <dgm:spPr/>
      <dgm:t>
        <a:bodyPr/>
        <a:lstStyle/>
        <a:p>
          <a:endParaRPr lang="en-US"/>
        </a:p>
      </dgm:t>
    </dgm:pt>
    <dgm:pt modelId="{D68AAB87-4B37-4F10-B593-415E9DC0C7E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Classroom</a:t>
          </a:r>
          <a:endParaRPr lang="en-US" sz="2400" dirty="0"/>
        </a:p>
      </dgm:t>
    </dgm:pt>
    <dgm:pt modelId="{3BAC4B91-D216-453E-84B1-38C5D633F636}" type="parTrans" cxnId="{33E54F3C-978A-42DB-8030-6EAAEF9863E5}">
      <dgm:prSet/>
      <dgm:spPr/>
      <dgm:t>
        <a:bodyPr/>
        <a:lstStyle/>
        <a:p>
          <a:endParaRPr lang="en-US"/>
        </a:p>
      </dgm:t>
    </dgm:pt>
    <dgm:pt modelId="{EC4C8B3E-781E-4960-B1C6-CA41663F8C2E}" type="sibTrans" cxnId="{33E54F3C-978A-42DB-8030-6EAAEF9863E5}">
      <dgm:prSet/>
      <dgm:spPr/>
      <dgm:t>
        <a:bodyPr/>
        <a:lstStyle/>
        <a:p>
          <a:endParaRPr lang="en-US"/>
        </a:p>
      </dgm:t>
    </dgm:pt>
    <dgm:pt modelId="{7C4A3DB5-DB82-43A8-8284-B756B2249D8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Book</a:t>
          </a:r>
          <a:endParaRPr lang="en-US" sz="2400" i="1" dirty="0"/>
        </a:p>
      </dgm:t>
    </dgm:pt>
    <dgm:pt modelId="{413FF2B9-0EDC-4E0B-B25B-13161BFF3F38}" type="parTrans" cxnId="{AC385EB2-CBC1-41CC-9D94-B2BC29AB6433}">
      <dgm:prSet/>
      <dgm:spPr/>
      <dgm:t>
        <a:bodyPr/>
        <a:lstStyle/>
        <a:p>
          <a:endParaRPr lang="en-US"/>
        </a:p>
      </dgm:t>
    </dgm:pt>
    <dgm:pt modelId="{3AA82A67-CB23-498D-A69F-BFD2B8BD4AFE}" type="sibTrans" cxnId="{AC385EB2-CBC1-41CC-9D94-B2BC29AB6433}">
      <dgm:prSet/>
      <dgm:spPr/>
      <dgm:t>
        <a:bodyPr/>
        <a:lstStyle/>
        <a:p>
          <a:endParaRPr lang="en-US"/>
        </a:p>
      </dgm:t>
    </dgm:pt>
    <dgm:pt modelId="{DC2CFFCE-04B2-4F20-83E1-ADEBBFC7FAC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i="0" dirty="0" smtClean="0"/>
            <a:t>Page</a:t>
          </a:r>
          <a:endParaRPr lang="en-US" sz="2400" i="0" dirty="0"/>
        </a:p>
      </dgm:t>
    </dgm:pt>
    <dgm:pt modelId="{EA2B5635-6CFD-45F8-A169-D3F40892D6DD}" type="parTrans" cxnId="{9C0DE57E-4199-470D-B509-A925AF4D2857}">
      <dgm:prSet/>
      <dgm:spPr/>
      <dgm:t>
        <a:bodyPr/>
        <a:lstStyle/>
        <a:p>
          <a:endParaRPr lang="en-US"/>
        </a:p>
      </dgm:t>
    </dgm:pt>
    <dgm:pt modelId="{280391E7-37ED-4852-8890-58B1C2469230}" type="sibTrans" cxnId="{9C0DE57E-4199-470D-B509-A925AF4D2857}">
      <dgm:prSet/>
      <dgm:spPr/>
      <dgm:t>
        <a:bodyPr/>
        <a:lstStyle/>
        <a:p>
          <a:endParaRPr lang="en-US"/>
        </a:p>
      </dgm:t>
    </dgm:pt>
    <dgm:pt modelId="{80B2E38E-D5D7-46E1-B7FB-2EB6C1E6B8E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i="0" dirty="0" smtClean="0"/>
            <a:t>Word</a:t>
          </a:r>
          <a:endParaRPr lang="en-US" sz="2400" i="1" dirty="0"/>
        </a:p>
      </dgm:t>
    </dgm:pt>
    <dgm:pt modelId="{EA06019D-542E-49F2-9FE3-D5F8750CBEEF}" type="parTrans" cxnId="{B7A2E1D2-996D-48D1-A9F0-913449C7EBD4}">
      <dgm:prSet/>
      <dgm:spPr/>
      <dgm:t>
        <a:bodyPr/>
        <a:lstStyle/>
        <a:p>
          <a:endParaRPr lang="en-US"/>
        </a:p>
      </dgm:t>
    </dgm:pt>
    <dgm:pt modelId="{878DB75E-C85B-4B11-91A1-4B6C6CE2D642}" type="sibTrans" cxnId="{B7A2E1D2-996D-48D1-A9F0-913449C7EBD4}">
      <dgm:prSet/>
      <dgm:spPr/>
      <dgm:t>
        <a:bodyPr/>
        <a:lstStyle/>
        <a:p>
          <a:endParaRPr lang="en-US"/>
        </a:p>
      </dgm:t>
    </dgm:pt>
    <dgm:pt modelId="{5608F714-B047-4338-A032-824315A08B2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District</a:t>
          </a:r>
          <a:endParaRPr lang="en-US" sz="2400" dirty="0"/>
        </a:p>
      </dgm:t>
    </dgm:pt>
    <dgm:pt modelId="{01240476-55BC-4894-A5EF-26C0F8F49293}" type="parTrans" cxnId="{13BA67D0-DAFB-45B9-9569-5E0870015981}">
      <dgm:prSet/>
      <dgm:spPr/>
      <dgm:t>
        <a:bodyPr/>
        <a:lstStyle/>
        <a:p>
          <a:endParaRPr lang="en-US"/>
        </a:p>
      </dgm:t>
    </dgm:pt>
    <dgm:pt modelId="{1E408757-9CD5-46A1-8B5D-02B0E8163F84}" type="sibTrans" cxnId="{13BA67D0-DAFB-45B9-9569-5E0870015981}">
      <dgm:prSet/>
      <dgm:spPr/>
      <dgm:t>
        <a:bodyPr/>
        <a:lstStyle/>
        <a:p>
          <a:endParaRPr lang="en-US"/>
        </a:p>
      </dgm:t>
    </dgm:pt>
    <dgm:pt modelId="{C8BAA07C-6A36-4683-8AD7-6BEC28E986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/>
            <a:t>Department</a:t>
          </a:r>
          <a:endParaRPr lang="en-US" sz="2400" dirty="0"/>
        </a:p>
      </dgm:t>
    </dgm:pt>
    <dgm:pt modelId="{95C90CEC-00A8-424B-B42C-7E7AA4187BF3}" type="parTrans" cxnId="{A3AD9A6C-9DE2-4C6F-9AC2-BF14A6E11F15}">
      <dgm:prSet/>
      <dgm:spPr/>
      <dgm:t>
        <a:bodyPr/>
        <a:lstStyle/>
        <a:p>
          <a:endParaRPr lang="en-US"/>
        </a:p>
      </dgm:t>
    </dgm:pt>
    <dgm:pt modelId="{112107F6-BC52-4903-A1F8-DA56D8DCDDC3}" type="sibTrans" cxnId="{A3AD9A6C-9DE2-4C6F-9AC2-BF14A6E11F15}">
      <dgm:prSet/>
      <dgm:spPr/>
      <dgm:t>
        <a:bodyPr/>
        <a:lstStyle/>
        <a:p>
          <a:endParaRPr lang="en-US"/>
        </a:p>
      </dgm:t>
    </dgm:pt>
    <dgm:pt modelId="{2BC5A20C-AD3C-44D2-989C-06D652A1AB1F}" type="pres">
      <dgm:prSet presAssocID="{4E82ACDF-192E-4176-BE24-74C80C752C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9AD7C2-CF43-4E0D-A23B-E2D0D2DB2793}" type="pres">
      <dgm:prSet presAssocID="{80B2E38E-D5D7-46E1-B7FB-2EB6C1E6B8E7}" presName="boxAndChildren" presStyleCnt="0"/>
      <dgm:spPr/>
    </dgm:pt>
    <dgm:pt modelId="{EDB18BC0-C39B-4F84-A788-5254AB1AA624}" type="pres">
      <dgm:prSet presAssocID="{80B2E38E-D5D7-46E1-B7FB-2EB6C1E6B8E7}" presName="parentTextBox" presStyleLbl="node1" presStyleIdx="0" presStyleCnt="7" custScaleX="75132" custScaleY="90910"/>
      <dgm:spPr/>
      <dgm:t>
        <a:bodyPr/>
        <a:lstStyle/>
        <a:p>
          <a:endParaRPr lang="en-US"/>
        </a:p>
      </dgm:t>
    </dgm:pt>
    <dgm:pt modelId="{80567166-BE4B-42BD-8DF9-6608165D0517}" type="pres">
      <dgm:prSet presAssocID="{280391E7-37ED-4852-8890-58B1C2469230}" presName="sp" presStyleCnt="0"/>
      <dgm:spPr/>
    </dgm:pt>
    <dgm:pt modelId="{152331CB-98D3-4AF8-B835-72677AD11505}" type="pres">
      <dgm:prSet presAssocID="{DC2CFFCE-04B2-4F20-83E1-ADEBBFC7FACF}" presName="arrowAndChildren" presStyleCnt="0"/>
      <dgm:spPr/>
    </dgm:pt>
    <dgm:pt modelId="{7CBA94E4-D015-4DC9-96AF-4C12D0DEA60E}" type="pres">
      <dgm:prSet presAssocID="{DC2CFFCE-04B2-4F20-83E1-ADEBBFC7FACF}" presName="parentTextArrow" presStyleLbl="node1" presStyleIdx="1" presStyleCnt="7" custScaleX="75132" custScaleY="90910"/>
      <dgm:spPr/>
      <dgm:t>
        <a:bodyPr/>
        <a:lstStyle/>
        <a:p>
          <a:endParaRPr lang="en-US"/>
        </a:p>
      </dgm:t>
    </dgm:pt>
    <dgm:pt modelId="{B680AB41-10A5-4D6C-A8F4-4C106A3E12C0}" type="pres">
      <dgm:prSet presAssocID="{3AA82A67-CB23-498D-A69F-BFD2B8BD4AFE}" presName="sp" presStyleCnt="0"/>
      <dgm:spPr/>
    </dgm:pt>
    <dgm:pt modelId="{48F59983-3EAE-4155-85E5-F4CA2AF4510A}" type="pres">
      <dgm:prSet presAssocID="{7C4A3DB5-DB82-43A8-8284-B756B2249D83}" presName="arrowAndChildren" presStyleCnt="0"/>
      <dgm:spPr/>
    </dgm:pt>
    <dgm:pt modelId="{CDA6B2E7-D2D9-4040-98A1-CC3644B3F2AF}" type="pres">
      <dgm:prSet presAssocID="{7C4A3DB5-DB82-43A8-8284-B756B2249D83}" presName="parentTextArrow" presStyleLbl="node1" presStyleIdx="2" presStyleCnt="7" custScaleX="75132" custScaleY="90910"/>
      <dgm:spPr/>
      <dgm:t>
        <a:bodyPr/>
        <a:lstStyle/>
        <a:p>
          <a:endParaRPr lang="en-US"/>
        </a:p>
      </dgm:t>
    </dgm:pt>
    <dgm:pt modelId="{46334A49-0860-4A0E-9C58-471849F72D8E}" type="pres">
      <dgm:prSet presAssocID="{EC4C8B3E-781E-4960-B1C6-CA41663F8C2E}" presName="sp" presStyleCnt="0"/>
      <dgm:spPr/>
    </dgm:pt>
    <dgm:pt modelId="{BE181CAB-1E5B-4B7C-8A67-D9C16B68CDD3}" type="pres">
      <dgm:prSet presAssocID="{D68AAB87-4B37-4F10-B593-415E9DC0C7EB}" presName="arrowAndChildren" presStyleCnt="0"/>
      <dgm:spPr/>
    </dgm:pt>
    <dgm:pt modelId="{A9C2A7C8-2514-42A1-984F-F67D7442318C}" type="pres">
      <dgm:prSet presAssocID="{D68AAB87-4B37-4F10-B593-415E9DC0C7EB}" presName="parentTextArrow" presStyleLbl="node1" presStyleIdx="3" presStyleCnt="7" custScaleX="75132" custScaleY="90910"/>
      <dgm:spPr/>
      <dgm:t>
        <a:bodyPr/>
        <a:lstStyle/>
        <a:p>
          <a:endParaRPr lang="en-US"/>
        </a:p>
      </dgm:t>
    </dgm:pt>
    <dgm:pt modelId="{52172B20-279E-43AB-BC74-07F921184ED6}" type="pres">
      <dgm:prSet presAssocID="{112107F6-BC52-4903-A1F8-DA56D8DCDDC3}" presName="sp" presStyleCnt="0"/>
      <dgm:spPr/>
    </dgm:pt>
    <dgm:pt modelId="{22D0E4CC-399F-4173-A86E-A297E0B2D3DB}" type="pres">
      <dgm:prSet presAssocID="{C8BAA07C-6A36-4683-8AD7-6BEC28E986BF}" presName="arrowAndChildren" presStyleCnt="0"/>
      <dgm:spPr/>
    </dgm:pt>
    <dgm:pt modelId="{C93A1226-D428-4587-8ABC-FD4D66023C14}" type="pres">
      <dgm:prSet presAssocID="{C8BAA07C-6A36-4683-8AD7-6BEC28E986BF}" presName="parentTextArrow" presStyleLbl="node1" presStyleIdx="4" presStyleCnt="7" custScaleX="77049"/>
      <dgm:spPr/>
      <dgm:t>
        <a:bodyPr/>
        <a:lstStyle/>
        <a:p>
          <a:endParaRPr lang="en-US"/>
        </a:p>
      </dgm:t>
    </dgm:pt>
    <dgm:pt modelId="{3D15F592-504C-443A-96C2-781B576F550D}" type="pres">
      <dgm:prSet presAssocID="{C39E656F-DB88-475D-BF72-BDCC6E3AE30B}" presName="sp" presStyleCnt="0"/>
      <dgm:spPr/>
    </dgm:pt>
    <dgm:pt modelId="{853A8324-7ED2-4FB8-8E87-372975B52A70}" type="pres">
      <dgm:prSet presAssocID="{4C6CF4D6-E2E4-4271-A6D9-26BBF1BB24DC}" presName="arrowAndChildren" presStyleCnt="0"/>
      <dgm:spPr/>
    </dgm:pt>
    <dgm:pt modelId="{DB95602F-A005-4C72-B600-CB1E93E36557}" type="pres">
      <dgm:prSet presAssocID="{4C6CF4D6-E2E4-4271-A6D9-26BBF1BB24DC}" presName="parentTextArrow" presStyleLbl="node1" presStyleIdx="5" presStyleCnt="7" custScaleX="75132" custScaleY="90910"/>
      <dgm:spPr/>
      <dgm:t>
        <a:bodyPr/>
        <a:lstStyle/>
        <a:p>
          <a:endParaRPr lang="en-US"/>
        </a:p>
      </dgm:t>
    </dgm:pt>
    <dgm:pt modelId="{B85683D0-36F9-46AB-BD44-E88A5DC6410A}" type="pres">
      <dgm:prSet presAssocID="{1E408757-9CD5-46A1-8B5D-02B0E8163F84}" presName="sp" presStyleCnt="0"/>
      <dgm:spPr/>
    </dgm:pt>
    <dgm:pt modelId="{61EFE169-2017-4C8C-AEF2-1FAF9B76EC8D}" type="pres">
      <dgm:prSet presAssocID="{5608F714-B047-4338-A032-824315A08B2C}" presName="arrowAndChildren" presStyleCnt="0"/>
      <dgm:spPr/>
    </dgm:pt>
    <dgm:pt modelId="{86118F62-44CC-4DEE-A808-E1C25C55879D}" type="pres">
      <dgm:prSet presAssocID="{5608F714-B047-4338-A032-824315A08B2C}" presName="parentTextArrow" presStyleLbl="node1" presStyleIdx="6" presStyleCnt="7" custScaleX="75132" custScaleY="90910"/>
      <dgm:spPr/>
      <dgm:t>
        <a:bodyPr/>
        <a:lstStyle/>
        <a:p>
          <a:endParaRPr lang="en-US"/>
        </a:p>
      </dgm:t>
    </dgm:pt>
  </dgm:ptLst>
  <dgm:cxnLst>
    <dgm:cxn modelId="{85B2BFB0-D8D5-47F0-8ECB-CE51E621CCA9}" type="presOf" srcId="{80B2E38E-D5D7-46E1-B7FB-2EB6C1E6B8E7}" destId="{EDB18BC0-C39B-4F84-A788-5254AB1AA624}" srcOrd="0" destOrd="0" presId="urn:microsoft.com/office/officeart/2005/8/layout/process4"/>
    <dgm:cxn modelId="{2EE2CE5D-77B0-4A01-863F-C6FDA703B28C}" type="presOf" srcId="{5608F714-B047-4338-A032-824315A08B2C}" destId="{86118F62-44CC-4DEE-A808-E1C25C55879D}" srcOrd="0" destOrd="0" presId="urn:microsoft.com/office/officeart/2005/8/layout/process4"/>
    <dgm:cxn modelId="{7E0AFB61-3D2A-489B-8EDC-4BD329331DDD}" type="presOf" srcId="{C8BAA07C-6A36-4683-8AD7-6BEC28E986BF}" destId="{C93A1226-D428-4587-8ABC-FD4D66023C14}" srcOrd="0" destOrd="0" presId="urn:microsoft.com/office/officeart/2005/8/layout/process4"/>
    <dgm:cxn modelId="{2DDA3AA6-5C94-42B8-9769-3673D8A3EEBB}" type="presOf" srcId="{D68AAB87-4B37-4F10-B593-415E9DC0C7EB}" destId="{A9C2A7C8-2514-42A1-984F-F67D7442318C}" srcOrd="0" destOrd="0" presId="urn:microsoft.com/office/officeart/2005/8/layout/process4"/>
    <dgm:cxn modelId="{3D41A604-075A-44E6-B792-504B03D11786}" srcId="{4E82ACDF-192E-4176-BE24-74C80C752CD4}" destId="{4C6CF4D6-E2E4-4271-A6D9-26BBF1BB24DC}" srcOrd="1" destOrd="0" parTransId="{045ACBE7-A29A-44CF-AE19-76A3ACC8B878}" sibTransId="{C39E656F-DB88-475D-BF72-BDCC6E3AE30B}"/>
    <dgm:cxn modelId="{A3AD9A6C-9DE2-4C6F-9AC2-BF14A6E11F15}" srcId="{4E82ACDF-192E-4176-BE24-74C80C752CD4}" destId="{C8BAA07C-6A36-4683-8AD7-6BEC28E986BF}" srcOrd="2" destOrd="0" parTransId="{95C90CEC-00A8-424B-B42C-7E7AA4187BF3}" sibTransId="{112107F6-BC52-4903-A1F8-DA56D8DCDDC3}"/>
    <dgm:cxn modelId="{38010421-E0C4-423B-B74C-16F571CA6BF7}" type="presOf" srcId="{DC2CFFCE-04B2-4F20-83E1-ADEBBFC7FACF}" destId="{7CBA94E4-D015-4DC9-96AF-4C12D0DEA60E}" srcOrd="0" destOrd="0" presId="urn:microsoft.com/office/officeart/2005/8/layout/process4"/>
    <dgm:cxn modelId="{4FF8274F-E762-4C87-9E50-6ECAF04D2742}" type="presOf" srcId="{4E82ACDF-192E-4176-BE24-74C80C752CD4}" destId="{2BC5A20C-AD3C-44D2-989C-06D652A1AB1F}" srcOrd="0" destOrd="0" presId="urn:microsoft.com/office/officeart/2005/8/layout/process4"/>
    <dgm:cxn modelId="{BB8E58DA-9877-4F39-80EE-7316356618D9}" type="presOf" srcId="{7C4A3DB5-DB82-43A8-8284-B756B2249D83}" destId="{CDA6B2E7-D2D9-4040-98A1-CC3644B3F2AF}" srcOrd="0" destOrd="0" presId="urn:microsoft.com/office/officeart/2005/8/layout/process4"/>
    <dgm:cxn modelId="{B7A2E1D2-996D-48D1-A9F0-913449C7EBD4}" srcId="{4E82ACDF-192E-4176-BE24-74C80C752CD4}" destId="{80B2E38E-D5D7-46E1-B7FB-2EB6C1E6B8E7}" srcOrd="6" destOrd="0" parTransId="{EA06019D-542E-49F2-9FE3-D5F8750CBEEF}" sibTransId="{878DB75E-C85B-4B11-91A1-4B6C6CE2D642}"/>
    <dgm:cxn modelId="{9C0DE57E-4199-470D-B509-A925AF4D2857}" srcId="{4E82ACDF-192E-4176-BE24-74C80C752CD4}" destId="{DC2CFFCE-04B2-4F20-83E1-ADEBBFC7FACF}" srcOrd="5" destOrd="0" parTransId="{EA2B5635-6CFD-45F8-A169-D3F40892D6DD}" sibTransId="{280391E7-37ED-4852-8890-58B1C2469230}"/>
    <dgm:cxn modelId="{33E54F3C-978A-42DB-8030-6EAAEF9863E5}" srcId="{4E82ACDF-192E-4176-BE24-74C80C752CD4}" destId="{D68AAB87-4B37-4F10-B593-415E9DC0C7EB}" srcOrd="3" destOrd="0" parTransId="{3BAC4B91-D216-453E-84B1-38C5D633F636}" sibTransId="{EC4C8B3E-781E-4960-B1C6-CA41663F8C2E}"/>
    <dgm:cxn modelId="{A2F1B851-3F47-47FE-90B5-9EEEBB6DB141}" type="presOf" srcId="{4C6CF4D6-E2E4-4271-A6D9-26BBF1BB24DC}" destId="{DB95602F-A005-4C72-B600-CB1E93E36557}" srcOrd="0" destOrd="0" presId="urn:microsoft.com/office/officeart/2005/8/layout/process4"/>
    <dgm:cxn modelId="{13BA67D0-DAFB-45B9-9569-5E0870015981}" srcId="{4E82ACDF-192E-4176-BE24-74C80C752CD4}" destId="{5608F714-B047-4338-A032-824315A08B2C}" srcOrd="0" destOrd="0" parTransId="{01240476-55BC-4894-A5EF-26C0F8F49293}" sibTransId="{1E408757-9CD5-46A1-8B5D-02B0E8163F84}"/>
    <dgm:cxn modelId="{AC385EB2-CBC1-41CC-9D94-B2BC29AB6433}" srcId="{4E82ACDF-192E-4176-BE24-74C80C752CD4}" destId="{7C4A3DB5-DB82-43A8-8284-B756B2249D83}" srcOrd="4" destOrd="0" parTransId="{413FF2B9-0EDC-4E0B-B25B-13161BFF3F38}" sibTransId="{3AA82A67-CB23-498D-A69F-BFD2B8BD4AFE}"/>
    <dgm:cxn modelId="{9100B6F1-2348-4D21-8B46-918A081B092E}" type="presParOf" srcId="{2BC5A20C-AD3C-44D2-989C-06D652A1AB1F}" destId="{169AD7C2-CF43-4E0D-A23B-E2D0D2DB2793}" srcOrd="0" destOrd="0" presId="urn:microsoft.com/office/officeart/2005/8/layout/process4"/>
    <dgm:cxn modelId="{5EF2BAB6-0A72-46B3-9D7A-8A0229944D81}" type="presParOf" srcId="{169AD7C2-CF43-4E0D-A23B-E2D0D2DB2793}" destId="{EDB18BC0-C39B-4F84-A788-5254AB1AA624}" srcOrd="0" destOrd="0" presId="urn:microsoft.com/office/officeart/2005/8/layout/process4"/>
    <dgm:cxn modelId="{AF2161FD-2D38-4825-AB69-9FE2923863F2}" type="presParOf" srcId="{2BC5A20C-AD3C-44D2-989C-06D652A1AB1F}" destId="{80567166-BE4B-42BD-8DF9-6608165D0517}" srcOrd="1" destOrd="0" presId="urn:microsoft.com/office/officeart/2005/8/layout/process4"/>
    <dgm:cxn modelId="{BEEC772E-F8A8-4503-84D7-AF48F640CF04}" type="presParOf" srcId="{2BC5A20C-AD3C-44D2-989C-06D652A1AB1F}" destId="{152331CB-98D3-4AF8-B835-72677AD11505}" srcOrd="2" destOrd="0" presId="urn:microsoft.com/office/officeart/2005/8/layout/process4"/>
    <dgm:cxn modelId="{142451A5-D3D4-492B-90AF-DEB5B6D48B7C}" type="presParOf" srcId="{152331CB-98D3-4AF8-B835-72677AD11505}" destId="{7CBA94E4-D015-4DC9-96AF-4C12D0DEA60E}" srcOrd="0" destOrd="0" presId="urn:microsoft.com/office/officeart/2005/8/layout/process4"/>
    <dgm:cxn modelId="{1305AA2F-6D75-435C-A596-9E4260D27B01}" type="presParOf" srcId="{2BC5A20C-AD3C-44D2-989C-06D652A1AB1F}" destId="{B680AB41-10A5-4D6C-A8F4-4C106A3E12C0}" srcOrd="3" destOrd="0" presId="urn:microsoft.com/office/officeart/2005/8/layout/process4"/>
    <dgm:cxn modelId="{7AB5C0C9-A211-4E81-9CEB-AC883E9AF4A3}" type="presParOf" srcId="{2BC5A20C-AD3C-44D2-989C-06D652A1AB1F}" destId="{48F59983-3EAE-4155-85E5-F4CA2AF4510A}" srcOrd="4" destOrd="0" presId="urn:microsoft.com/office/officeart/2005/8/layout/process4"/>
    <dgm:cxn modelId="{CEE4CCE8-E877-4A93-BBAF-847559F1196D}" type="presParOf" srcId="{48F59983-3EAE-4155-85E5-F4CA2AF4510A}" destId="{CDA6B2E7-D2D9-4040-98A1-CC3644B3F2AF}" srcOrd="0" destOrd="0" presId="urn:microsoft.com/office/officeart/2005/8/layout/process4"/>
    <dgm:cxn modelId="{2A0BE068-9360-42C0-B159-E62562D8E88C}" type="presParOf" srcId="{2BC5A20C-AD3C-44D2-989C-06D652A1AB1F}" destId="{46334A49-0860-4A0E-9C58-471849F72D8E}" srcOrd="5" destOrd="0" presId="urn:microsoft.com/office/officeart/2005/8/layout/process4"/>
    <dgm:cxn modelId="{B803F827-8CE0-4D69-AAFB-938BEACAEFD0}" type="presParOf" srcId="{2BC5A20C-AD3C-44D2-989C-06D652A1AB1F}" destId="{BE181CAB-1E5B-4B7C-8A67-D9C16B68CDD3}" srcOrd="6" destOrd="0" presId="urn:microsoft.com/office/officeart/2005/8/layout/process4"/>
    <dgm:cxn modelId="{11ABFE4B-0AFA-45D4-887E-703DC706EE8A}" type="presParOf" srcId="{BE181CAB-1E5B-4B7C-8A67-D9C16B68CDD3}" destId="{A9C2A7C8-2514-42A1-984F-F67D7442318C}" srcOrd="0" destOrd="0" presId="urn:microsoft.com/office/officeart/2005/8/layout/process4"/>
    <dgm:cxn modelId="{6E97670D-28EF-43DA-B98E-147A22B6401B}" type="presParOf" srcId="{2BC5A20C-AD3C-44D2-989C-06D652A1AB1F}" destId="{52172B20-279E-43AB-BC74-07F921184ED6}" srcOrd="7" destOrd="0" presId="urn:microsoft.com/office/officeart/2005/8/layout/process4"/>
    <dgm:cxn modelId="{C525BF05-845B-4406-A73F-EBE9FA9FA6B3}" type="presParOf" srcId="{2BC5A20C-AD3C-44D2-989C-06D652A1AB1F}" destId="{22D0E4CC-399F-4173-A86E-A297E0B2D3DB}" srcOrd="8" destOrd="0" presId="urn:microsoft.com/office/officeart/2005/8/layout/process4"/>
    <dgm:cxn modelId="{A928A5A7-635C-4AC0-91B0-0314E58F52B0}" type="presParOf" srcId="{22D0E4CC-399F-4173-A86E-A297E0B2D3DB}" destId="{C93A1226-D428-4587-8ABC-FD4D66023C14}" srcOrd="0" destOrd="0" presId="urn:microsoft.com/office/officeart/2005/8/layout/process4"/>
    <dgm:cxn modelId="{9EFEE407-402B-4E95-B491-1B18ABC5304D}" type="presParOf" srcId="{2BC5A20C-AD3C-44D2-989C-06D652A1AB1F}" destId="{3D15F592-504C-443A-96C2-781B576F550D}" srcOrd="9" destOrd="0" presId="urn:microsoft.com/office/officeart/2005/8/layout/process4"/>
    <dgm:cxn modelId="{986ECC3D-1961-497D-B433-E662324A5CCB}" type="presParOf" srcId="{2BC5A20C-AD3C-44D2-989C-06D652A1AB1F}" destId="{853A8324-7ED2-4FB8-8E87-372975B52A70}" srcOrd="10" destOrd="0" presId="urn:microsoft.com/office/officeart/2005/8/layout/process4"/>
    <dgm:cxn modelId="{21C9B5AD-70D1-48C4-B0DC-78A2C64D9405}" type="presParOf" srcId="{853A8324-7ED2-4FB8-8E87-372975B52A70}" destId="{DB95602F-A005-4C72-B600-CB1E93E36557}" srcOrd="0" destOrd="0" presId="urn:microsoft.com/office/officeart/2005/8/layout/process4"/>
    <dgm:cxn modelId="{49F2E817-E318-4F47-929F-42759F28BB0A}" type="presParOf" srcId="{2BC5A20C-AD3C-44D2-989C-06D652A1AB1F}" destId="{B85683D0-36F9-46AB-BD44-E88A5DC6410A}" srcOrd="11" destOrd="0" presId="urn:microsoft.com/office/officeart/2005/8/layout/process4"/>
    <dgm:cxn modelId="{7F0B2816-D3D0-4A6C-842A-3143AEAE250F}" type="presParOf" srcId="{2BC5A20C-AD3C-44D2-989C-06D652A1AB1F}" destId="{61EFE169-2017-4C8C-AEF2-1FAF9B76EC8D}" srcOrd="12" destOrd="0" presId="urn:microsoft.com/office/officeart/2005/8/layout/process4"/>
    <dgm:cxn modelId="{91BE681F-7343-4566-9284-465E5ADC41D3}" type="presParOf" srcId="{61EFE169-2017-4C8C-AEF2-1FAF9B76EC8D}" destId="{86118F62-44CC-4DEE-A808-E1C25C5587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A8033D-6C8B-4968-9EE5-31247F99654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391041-9D5F-4E23-8B71-B16A217A6452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E08A2EC5-82D3-43A0-A112-EE8115FEB095}" type="parTrans" cxnId="{515FABB4-3187-4CA4-A609-F647F363BF35}">
      <dgm:prSet/>
      <dgm:spPr/>
      <dgm:t>
        <a:bodyPr/>
        <a:lstStyle/>
        <a:p>
          <a:endParaRPr lang="en-US"/>
        </a:p>
      </dgm:t>
    </dgm:pt>
    <dgm:pt modelId="{B88C8061-3D1B-4195-8F5F-0ED8BFC218EF}" type="sibTrans" cxnId="{515FABB4-3187-4CA4-A609-F647F363BF35}">
      <dgm:prSet/>
      <dgm:spPr/>
      <dgm:t>
        <a:bodyPr/>
        <a:lstStyle/>
        <a:p>
          <a:endParaRPr lang="en-US"/>
        </a:p>
      </dgm:t>
    </dgm:pt>
    <dgm:pt modelId="{4CF9A24E-CD96-4679-A53F-1E95F698F1C0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24AA8369-A266-49E9-BFF1-9285A221017C}" type="parTrans" cxnId="{64DE47A9-F9F4-4861-A11D-56493C51A18D}">
      <dgm:prSet/>
      <dgm:spPr/>
      <dgm:t>
        <a:bodyPr/>
        <a:lstStyle/>
        <a:p>
          <a:endParaRPr lang="en-US"/>
        </a:p>
      </dgm:t>
    </dgm:pt>
    <dgm:pt modelId="{1E89C38C-454B-48C7-BB13-1FB2AB7BE2A9}" type="sibTrans" cxnId="{64DE47A9-F9F4-4861-A11D-56493C51A18D}">
      <dgm:prSet/>
      <dgm:spPr/>
      <dgm:t>
        <a:bodyPr/>
        <a:lstStyle/>
        <a:p>
          <a:endParaRPr lang="en-US"/>
        </a:p>
      </dgm:t>
    </dgm:pt>
    <dgm:pt modelId="{0D78D4A6-AFF0-494A-A926-5BA313B1A042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2692B6D7-5823-4B83-9BCD-2DC6108E2445}" type="parTrans" cxnId="{63151382-5398-4AA7-959A-E1CBF7256183}">
      <dgm:prSet/>
      <dgm:spPr/>
      <dgm:t>
        <a:bodyPr/>
        <a:lstStyle/>
        <a:p>
          <a:endParaRPr lang="en-US"/>
        </a:p>
      </dgm:t>
    </dgm:pt>
    <dgm:pt modelId="{77011D3F-3FF5-4D39-A9F3-F7587AF92ADD}" type="sibTrans" cxnId="{63151382-5398-4AA7-959A-E1CBF7256183}">
      <dgm:prSet/>
      <dgm:spPr/>
      <dgm:t>
        <a:bodyPr/>
        <a:lstStyle/>
        <a:p>
          <a:endParaRPr lang="en-US"/>
        </a:p>
      </dgm:t>
    </dgm:pt>
    <dgm:pt modelId="{11910176-434C-4C4A-942B-28D1022BB5E4}">
      <dgm:prSet custT="1"/>
      <dgm:spPr/>
      <dgm:t>
        <a:bodyPr/>
        <a:lstStyle/>
        <a:p>
          <a:pPr rtl="0"/>
          <a:r>
            <a:rPr lang="en-US" sz="1400" dirty="0" smtClean="0"/>
            <a:t>Make accidentals runs harmless</a:t>
          </a:r>
          <a:endParaRPr lang="en-US" sz="1400" dirty="0"/>
        </a:p>
      </dgm:t>
    </dgm:pt>
    <dgm:pt modelId="{28A4380E-8EA6-456B-AD97-A7F6FF0F8271}" type="parTrans" cxnId="{EBCBCC50-5A3C-438B-B2DC-DA19557E52DC}">
      <dgm:prSet/>
      <dgm:spPr/>
      <dgm:t>
        <a:bodyPr/>
        <a:lstStyle/>
        <a:p>
          <a:endParaRPr lang="en-US"/>
        </a:p>
      </dgm:t>
    </dgm:pt>
    <dgm:pt modelId="{1879899F-B185-4A4B-B0D7-B9D38C7DCEBF}" type="sibTrans" cxnId="{EBCBCC50-5A3C-438B-B2DC-DA19557E52DC}">
      <dgm:prSet/>
      <dgm:spPr/>
      <dgm:t>
        <a:bodyPr/>
        <a:lstStyle/>
        <a:p>
          <a:endParaRPr lang="en-US"/>
        </a:p>
      </dgm:t>
    </dgm:pt>
    <dgm:pt modelId="{44B557CD-F63F-4068-BCEC-DD5C46F1C778}">
      <dgm:prSet custT="1"/>
      <dgm:spPr/>
      <dgm:t>
        <a:bodyPr/>
        <a:lstStyle/>
        <a:p>
          <a:pPr rtl="0"/>
          <a:r>
            <a:rPr lang="en-US" sz="2800" dirty="0" smtClean="0"/>
            <a:t>Follow the Verb-Noun pattern</a:t>
          </a:r>
          <a:endParaRPr lang="en-US" sz="2800" dirty="0"/>
        </a:p>
      </dgm:t>
    </dgm:pt>
    <dgm:pt modelId="{4F4BBFF6-29BC-42AE-B0B0-1C672002BBC7}" type="parTrans" cxnId="{B4A7EF77-CD2F-4454-BCF9-0BDA01B2D6E8}">
      <dgm:prSet/>
      <dgm:spPr/>
      <dgm:t>
        <a:bodyPr/>
        <a:lstStyle/>
        <a:p>
          <a:endParaRPr lang="en-US"/>
        </a:p>
      </dgm:t>
    </dgm:pt>
    <dgm:pt modelId="{D7FD4F1C-F091-4069-B2D9-F4FDF02B9B2D}" type="sibTrans" cxnId="{B4A7EF77-CD2F-4454-BCF9-0BDA01B2D6E8}">
      <dgm:prSet/>
      <dgm:spPr/>
      <dgm:t>
        <a:bodyPr/>
        <a:lstStyle/>
        <a:p>
          <a:endParaRPr lang="en-US"/>
        </a:p>
      </dgm:t>
    </dgm:pt>
    <dgm:pt modelId="{539D8839-693B-458D-8C19-2860DA97C4F3}">
      <dgm:prSet custT="1"/>
      <dgm:spPr/>
      <dgm:t>
        <a:bodyPr/>
        <a:lstStyle/>
        <a:p>
          <a:pPr rtl="0"/>
          <a:r>
            <a:rPr lang="en-US" sz="2800" dirty="0" smtClean="0"/>
            <a:t>Comment Your Functions</a:t>
          </a:r>
          <a:endParaRPr lang="en-US" sz="2800" dirty="0"/>
        </a:p>
      </dgm:t>
    </dgm:pt>
    <dgm:pt modelId="{67098623-15D7-4406-82C8-1E8B248CD15E}" type="parTrans" cxnId="{B72D4061-F8BA-4661-B3FA-42142632B6A6}">
      <dgm:prSet/>
      <dgm:spPr/>
      <dgm:t>
        <a:bodyPr/>
        <a:lstStyle/>
        <a:p>
          <a:endParaRPr lang="en-US"/>
        </a:p>
      </dgm:t>
    </dgm:pt>
    <dgm:pt modelId="{E014EE4A-D2DB-49A5-8660-6ED7F7A9A35A}" type="sibTrans" cxnId="{B72D4061-F8BA-4661-B3FA-42142632B6A6}">
      <dgm:prSet/>
      <dgm:spPr/>
      <dgm:t>
        <a:bodyPr/>
        <a:lstStyle/>
        <a:p>
          <a:endParaRPr lang="en-US"/>
        </a:p>
      </dgm:t>
    </dgm:pt>
    <dgm:pt modelId="{79559047-2B8B-4AD1-AEB1-D762CCCBF12A}">
      <dgm:prSet custT="1"/>
      <dgm:spPr/>
      <dgm:t>
        <a:bodyPr/>
        <a:lstStyle/>
        <a:p>
          <a:pPr rtl="0"/>
          <a:r>
            <a:rPr lang="en-US" sz="2400" b="0" dirty="0" smtClean="0"/>
            <a:t>Write your scripts as functions that announce themselves</a:t>
          </a:r>
          <a:endParaRPr lang="en-US" sz="2400" b="0" dirty="0"/>
        </a:p>
      </dgm:t>
    </dgm:pt>
    <dgm:pt modelId="{95A25B31-F129-4520-9DAA-9735D99FDC23}" type="parTrans" cxnId="{1B3EA47B-B062-4C78-A304-166918D9EF7C}">
      <dgm:prSet/>
      <dgm:spPr/>
      <dgm:t>
        <a:bodyPr/>
        <a:lstStyle/>
        <a:p>
          <a:endParaRPr lang="en-US"/>
        </a:p>
      </dgm:t>
    </dgm:pt>
    <dgm:pt modelId="{FB161E66-1D7E-4769-A4EF-A819FC31D20D}" type="sibTrans" cxnId="{1B3EA47B-B062-4C78-A304-166918D9EF7C}">
      <dgm:prSet/>
      <dgm:spPr/>
      <dgm:t>
        <a:bodyPr/>
        <a:lstStyle/>
        <a:p>
          <a:endParaRPr lang="en-US"/>
        </a:p>
      </dgm:t>
    </dgm:pt>
    <dgm:pt modelId="{A272819D-6293-4159-AE12-D7335D43A9DD}">
      <dgm:prSet custT="1"/>
      <dgm:spPr/>
      <dgm:t>
        <a:bodyPr/>
        <a:lstStyle/>
        <a:p>
          <a:pPr rtl="0"/>
          <a:r>
            <a:rPr lang="en-US" sz="4800" dirty="0" smtClean="0"/>
            <a:t>4</a:t>
          </a:r>
          <a:endParaRPr lang="en-US" sz="4800" dirty="0"/>
        </a:p>
      </dgm:t>
    </dgm:pt>
    <dgm:pt modelId="{5414A0C1-9356-4EBC-876A-ADAB3E02A46D}" type="parTrans" cxnId="{7E856F0F-3BA8-47B2-9AB0-FB0A09DC4C5E}">
      <dgm:prSet/>
      <dgm:spPr/>
    </dgm:pt>
    <dgm:pt modelId="{7960DB92-FB3C-4004-AF76-7BBB5382235C}" type="sibTrans" cxnId="{7E856F0F-3BA8-47B2-9AB0-FB0A09DC4C5E}">
      <dgm:prSet/>
      <dgm:spPr/>
    </dgm:pt>
    <dgm:pt modelId="{6EE5C633-4EC4-45E2-8E3C-919AD5EB1159}">
      <dgm:prSet custT="1"/>
      <dgm:spPr/>
      <dgm:t>
        <a:bodyPr/>
        <a:lstStyle/>
        <a:p>
          <a:pPr rtl="0"/>
          <a:r>
            <a:rPr lang="en-US" sz="2400" b="0" dirty="0" smtClean="0"/>
            <a:t>Use Source Control</a:t>
          </a:r>
          <a:endParaRPr lang="en-US" sz="2400" b="0" dirty="0"/>
        </a:p>
      </dgm:t>
    </dgm:pt>
    <dgm:pt modelId="{84FDB456-8ACF-408A-BA17-3955D60A784B}" type="parTrans" cxnId="{E74C1291-52A1-4C69-9B2C-4A6C3CB22AF1}">
      <dgm:prSet/>
      <dgm:spPr/>
    </dgm:pt>
    <dgm:pt modelId="{7B50C242-6E8D-496B-82C6-26C88E210DA7}" type="sibTrans" cxnId="{E74C1291-52A1-4C69-9B2C-4A6C3CB22AF1}">
      <dgm:prSet/>
      <dgm:spPr/>
    </dgm:pt>
    <dgm:pt modelId="{AABC8DF8-A3B7-41B5-81CB-57F6384E0D75}" type="pres">
      <dgm:prSet presAssocID="{B5A8033D-6C8B-4968-9EE5-31247F9965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97EF9-4DF5-4054-86A2-83310FDB70CC}" type="pres">
      <dgm:prSet presAssocID="{28391041-9D5F-4E23-8B71-B16A217A6452}" presName="linNode" presStyleCnt="0"/>
      <dgm:spPr/>
    </dgm:pt>
    <dgm:pt modelId="{85581686-EF5C-4954-A19B-9F3889E3ADCC}" type="pres">
      <dgm:prSet presAssocID="{28391041-9D5F-4E23-8B71-B16A217A6452}" presName="parentText" presStyleLbl="node1" presStyleIdx="0" presStyleCnt="4" custScaleX="3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52839-D983-475C-AFD6-A6435BF35DE3}" type="pres">
      <dgm:prSet presAssocID="{28391041-9D5F-4E23-8B71-B16A217A645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9092-5A18-483D-B21B-677174B8F9F2}" type="pres">
      <dgm:prSet presAssocID="{B88C8061-3D1B-4195-8F5F-0ED8BFC218EF}" presName="sp" presStyleCnt="0"/>
      <dgm:spPr/>
    </dgm:pt>
    <dgm:pt modelId="{EEC9E977-5F10-4354-A202-5AB6D8DA1AE0}" type="pres">
      <dgm:prSet presAssocID="{4CF9A24E-CD96-4679-A53F-1E95F698F1C0}" presName="linNode" presStyleCnt="0"/>
      <dgm:spPr/>
    </dgm:pt>
    <dgm:pt modelId="{60D20724-CC22-4C4F-A31A-D8A2DE0865FD}" type="pres">
      <dgm:prSet presAssocID="{4CF9A24E-CD96-4679-A53F-1E95F698F1C0}" presName="parentText" presStyleLbl="node1" presStyleIdx="1" presStyleCnt="4" custScaleX="3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5F048-936C-47CA-922C-DC78ECE1A075}" type="pres">
      <dgm:prSet presAssocID="{4CF9A24E-CD96-4679-A53F-1E95F698F1C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C1E4F-DDC7-4D4E-B6FF-9FC7B0CDD32B}" type="pres">
      <dgm:prSet presAssocID="{1E89C38C-454B-48C7-BB13-1FB2AB7BE2A9}" presName="sp" presStyleCnt="0"/>
      <dgm:spPr/>
    </dgm:pt>
    <dgm:pt modelId="{582DB099-2FDF-47A9-A840-6C3C04A02B29}" type="pres">
      <dgm:prSet presAssocID="{0D78D4A6-AFF0-494A-A926-5BA313B1A042}" presName="linNode" presStyleCnt="0"/>
      <dgm:spPr/>
    </dgm:pt>
    <dgm:pt modelId="{72675579-449A-4F74-AAA4-C1527A1C8893}" type="pres">
      <dgm:prSet presAssocID="{0D78D4A6-AFF0-494A-A926-5BA313B1A042}" presName="parentText" presStyleLbl="node1" presStyleIdx="2" presStyleCnt="4" custScaleX="3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7AA56-9F99-4708-A151-9968B1CC5FF7}" type="pres">
      <dgm:prSet presAssocID="{0D78D4A6-AFF0-494A-A926-5BA313B1A04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7E38F-223B-407C-AEF1-357B7D9B37B3}" type="pres">
      <dgm:prSet presAssocID="{77011D3F-3FF5-4D39-A9F3-F7587AF92ADD}" presName="sp" presStyleCnt="0"/>
      <dgm:spPr/>
    </dgm:pt>
    <dgm:pt modelId="{26BF099B-AC38-47ED-81EC-1CA09D77F9F2}" type="pres">
      <dgm:prSet presAssocID="{A272819D-6293-4159-AE12-D7335D43A9DD}" presName="linNode" presStyleCnt="0"/>
      <dgm:spPr/>
    </dgm:pt>
    <dgm:pt modelId="{E6C1F0E1-B48C-4F25-AB3F-9623BB83D7A8}" type="pres">
      <dgm:prSet presAssocID="{A272819D-6293-4159-AE12-D7335D43A9DD}" presName="parentText" presStyleLbl="node1" presStyleIdx="3" presStyleCnt="4" custScaleX="363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A6B3C-A349-4C43-A732-2755E2CFF9A6}" type="pres">
      <dgm:prSet presAssocID="{A272819D-6293-4159-AE12-D7335D43A9D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FABB4-3187-4CA4-A609-F647F363BF35}" srcId="{B5A8033D-6C8B-4968-9EE5-31247F996549}" destId="{28391041-9D5F-4E23-8B71-B16A217A6452}" srcOrd="0" destOrd="0" parTransId="{E08A2EC5-82D3-43A0-A112-EE8115FEB095}" sibTransId="{B88C8061-3D1B-4195-8F5F-0ED8BFC218EF}"/>
    <dgm:cxn modelId="{8FFDF392-701C-4001-BDC0-B24014005860}" type="presOf" srcId="{79559047-2B8B-4AD1-AEB1-D762CCCBF12A}" destId="{DAF7AA56-9F99-4708-A151-9968B1CC5FF7}" srcOrd="0" destOrd="0" presId="urn:microsoft.com/office/officeart/2005/8/layout/vList5"/>
    <dgm:cxn modelId="{A06DA0DE-6F9A-42B1-B824-DD006F1AB169}" type="presOf" srcId="{6EE5C633-4EC4-45E2-8E3C-919AD5EB1159}" destId="{E06A6B3C-A349-4C43-A732-2755E2CFF9A6}" srcOrd="0" destOrd="0" presId="urn:microsoft.com/office/officeart/2005/8/layout/vList5"/>
    <dgm:cxn modelId="{7E856F0F-3BA8-47B2-9AB0-FB0A09DC4C5E}" srcId="{B5A8033D-6C8B-4968-9EE5-31247F996549}" destId="{A272819D-6293-4159-AE12-D7335D43A9DD}" srcOrd="3" destOrd="0" parTransId="{5414A0C1-9356-4EBC-876A-ADAB3E02A46D}" sibTransId="{7960DB92-FB3C-4004-AF76-7BBB5382235C}"/>
    <dgm:cxn modelId="{74C80715-02E9-4016-9C19-5DE07E6C7DED}" type="presOf" srcId="{B5A8033D-6C8B-4968-9EE5-31247F996549}" destId="{AABC8DF8-A3B7-41B5-81CB-57F6384E0D75}" srcOrd="0" destOrd="0" presId="urn:microsoft.com/office/officeart/2005/8/layout/vList5"/>
    <dgm:cxn modelId="{49BB884C-9D40-4511-938D-AE2C45DA2157}" type="presOf" srcId="{11910176-434C-4C4A-942B-28D1022BB5E4}" destId="{DAF7AA56-9F99-4708-A151-9968B1CC5FF7}" srcOrd="0" destOrd="1" presId="urn:microsoft.com/office/officeart/2005/8/layout/vList5"/>
    <dgm:cxn modelId="{864BD70C-D1F8-4FBF-AF4A-4FD94783FFED}" type="presOf" srcId="{28391041-9D5F-4E23-8B71-B16A217A6452}" destId="{85581686-EF5C-4954-A19B-9F3889E3ADCC}" srcOrd="0" destOrd="0" presId="urn:microsoft.com/office/officeart/2005/8/layout/vList5"/>
    <dgm:cxn modelId="{2AFCCB08-061E-41D5-8E6D-57D36F048F94}" type="presOf" srcId="{0D78D4A6-AFF0-494A-A926-5BA313B1A042}" destId="{72675579-449A-4F74-AAA4-C1527A1C8893}" srcOrd="0" destOrd="0" presId="urn:microsoft.com/office/officeart/2005/8/layout/vList5"/>
    <dgm:cxn modelId="{46C44089-46D4-4D15-85A9-E53134C36686}" type="presOf" srcId="{539D8839-693B-458D-8C19-2860DA97C4F3}" destId="{BF15F048-936C-47CA-922C-DC78ECE1A075}" srcOrd="0" destOrd="0" presId="urn:microsoft.com/office/officeart/2005/8/layout/vList5"/>
    <dgm:cxn modelId="{B72D4061-F8BA-4661-B3FA-42142632B6A6}" srcId="{4CF9A24E-CD96-4679-A53F-1E95F698F1C0}" destId="{539D8839-693B-458D-8C19-2860DA97C4F3}" srcOrd="0" destOrd="0" parTransId="{67098623-15D7-4406-82C8-1E8B248CD15E}" sibTransId="{E014EE4A-D2DB-49A5-8660-6ED7F7A9A35A}"/>
    <dgm:cxn modelId="{EBCBCC50-5A3C-438B-B2DC-DA19557E52DC}" srcId="{79559047-2B8B-4AD1-AEB1-D762CCCBF12A}" destId="{11910176-434C-4C4A-942B-28D1022BB5E4}" srcOrd="0" destOrd="0" parTransId="{28A4380E-8EA6-456B-AD97-A7F6FF0F8271}" sibTransId="{1879899F-B185-4A4B-B0D7-B9D38C7DCEBF}"/>
    <dgm:cxn modelId="{E74C1291-52A1-4C69-9B2C-4A6C3CB22AF1}" srcId="{A272819D-6293-4159-AE12-D7335D43A9DD}" destId="{6EE5C633-4EC4-45E2-8E3C-919AD5EB1159}" srcOrd="0" destOrd="0" parTransId="{84FDB456-8ACF-408A-BA17-3955D60A784B}" sibTransId="{7B50C242-6E8D-496B-82C6-26C88E210DA7}"/>
    <dgm:cxn modelId="{63151382-5398-4AA7-959A-E1CBF7256183}" srcId="{B5A8033D-6C8B-4968-9EE5-31247F996549}" destId="{0D78D4A6-AFF0-494A-A926-5BA313B1A042}" srcOrd="2" destOrd="0" parTransId="{2692B6D7-5823-4B83-9BCD-2DC6108E2445}" sibTransId="{77011D3F-3FF5-4D39-A9F3-F7587AF92ADD}"/>
    <dgm:cxn modelId="{64DE47A9-F9F4-4861-A11D-56493C51A18D}" srcId="{B5A8033D-6C8B-4968-9EE5-31247F996549}" destId="{4CF9A24E-CD96-4679-A53F-1E95F698F1C0}" srcOrd="1" destOrd="0" parTransId="{24AA8369-A266-49E9-BFF1-9285A221017C}" sibTransId="{1E89C38C-454B-48C7-BB13-1FB2AB7BE2A9}"/>
    <dgm:cxn modelId="{B4A7EF77-CD2F-4454-BCF9-0BDA01B2D6E8}" srcId="{28391041-9D5F-4E23-8B71-B16A217A6452}" destId="{44B557CD-F63F-4068-BCEC-DD5C46F1C778}" srcOrd="0" destOrd="0" parTransId="{4F4BBFF6-29BC-42AE-B0B0-1C672002BBC7}" sibTransId="{D7FD4F1C-F091-4069-B2D9-F4FDF02B9B2D}"/>
    <dgm:cxn modelId="{977D9CE9-8A62-44D3-8AE5-9CA4C4CE075C}" type="presOf" srcId="{4CF9A24E-CD96-4679-A53F-1E95F698F1C0}" destId="{60D20724-CC22-4C4F-A31A-D8A2DE0865FD}" srcOrd="0" destOrd="0" presId="urn:microsoft.com/office/officeart/2005/8/layout/vList5"/>
    <dgm:cxn modelId="{BBAE9563-B034-4BBE-BDBB-1CDC5A6405F0}" type="presOf" srcId="{44B557CD-F63F-4068-BCEC-DD5C46F1C778}" destId="{D0152839-D983-475C-AFD6-A6435BF35DE3}" srcOrd="0" destOrd="0" presId="urn:microsoft.com/office/officeart/2005/8/layout/vList5"/>
    <dgm:cxn modelId="{C487E18F-3D67-4BD9-AE83-29BE397046F9}" type="presOf" srcId="{A272819D-6293-4159-AE12-D7335D43A9DD}" destId="{E6C1F0E1-B48C-4F25-AB3F-9623BB83D7A8}" srcOrd="0" destOrd="0" presId="urn:microsoft.com/office/officeart/2005/8/layout/vList5"/>
    <dgm:cxn modelId="{1B3EA47B-B062-4C78-A304-166918D9EF7C}" srcId="{0D78D4A6-AFF0-494A-A926-5BA313B1A042}" destId="{79559047-2B8B-4AD1-AEB1-D762CCCBF12A}" srcOrd="0" destOrd="0" parTransId="{95A25B31-F129-4520-9DAA-9735D99FDC23}" sibTransId="{FB161E66-1D7E-4769-A4EF-A819FC31D20D}"/>
    <dgm:cxn modelId="{3C01A226-0BEF-429A-85EB-0052237659C7}" type="presParOf" srcId="{AABC8DF8-A3B7-41B5-81CB-57F6384E0D75}" destId="{1AE97EF9-4DF5-4054-86A2-83310FDB70CC}" srcOrd="0" destOrd="0" presId="urn:microsoft.com/office/officeart/2005/8/layout/vList5"/>
    <dgm:cxn modelId="{9134AEDD-6F21-4942-85B9-36A8BEF13994}" type="presParOf" srcId="{1AE97EF9-4DF5-4054-86A2-83310FDB70CC}" destId="{85581686-EF5C-4954-A19B-9F3889E3ADCC}" srcOrd="0" destOrd="0" presId="urn:microsoft.com/office/officeart/2005/8/layout/vList5"/>
    <dgm:cxn modelId="{0B788516-CA98-46D9-9642-C35B55D4E1FE}" type="presParOf" srcId="{1AE97EF9-4DF5-4054-86A2-83310FDB70CC}" destId="{D0152839-D983-475C-AFD6-A6435BF35DE3}" srcOrd="1" destOrd="0" presId="urn:microsoft.com/office/officeart/2005/8/layout/vList5"/>
    <dgm:cxn modelId="{633E678B-84FE-4815-B8ED-565717C03EB2}" type="presParOf" srcId="{AABC8DF8-A3B7-41B5-81CB-57F6384E0D75}" destId="{29E19092-5A18-483D-B21B-677174B8F9F2}" srcOrd="1" destOrd="0" presId="urn:microsoft.com/office/officeart/2005/8/layout/vList5"/>
    <dgm:cxn modelId="{581B6C54-00BD-43BE-9609-795099909AE7}" type="presParOf" srcId="{AABC8DF8-A3B7-41B5-81CB-57F6384E0D75}" destId="{EEC9E977-5F10-4354-A202-5AB6D8DA1AE0}" srcOrd="2" destOrd="0" presId="urn:microsoft.com/office/officeart/2005/8/layout/vList5"/>
    <dgm:cxn modelId="{9F4DB235-4451-4B4E-9C05-CB0B00D24BFE}" type="presParOf" srcId="{EEC9E977-5F10-4354-A202-5AB6D8DA1AE0}" destId="{60D20724-CC22-4C4F-A31A-D8A2DE0865FD}" srcOrd="0" destOrd="0" presId="urn:microsoft.com/office/officeart/2005/8/layout/vList5"/>
    <dgm:cxn modelId="{DB4DADE3-4C5E-4347-84D3-BECE1449FAC5}" type="presParOf" srcId="{EEC9E977-5F10-4354-A202-5AB6D8DA1AE0}" destId="{BF15F048-936C-47CA-922C-DC78ECE1A075}" srcOrd="1" destOrd="0" presId="urn:microsoft.com/office/officeart/2005/8/layout/vList5"/>
    <dgm:cxn modelId="{D2378BCC-C914-4387-A138-8B5955B8F68E}" type="presParOf" srcId="{AABC8DF8-A3B7-41B5-81CB-57F6384E0D75}" destId="{4F5C1E4F-DDC7-4D4E-B6FF-9FC7B0CDD32B}" srcOrd="3" destOrd="0" presId="urn:microsoft.com/office/officeart/2005/8/layout/vList5"/>
    <dgm:cxn modelId="{D87E089A-186F-4203-811C-AD910DCAD707}" type="presParOf" srcId="{AABC8DF8-A3B7-41B5-81CB-57F6384E0D75}" destId="{582DB099-2FDF-47A9-A840-6C3C04A02B29}" srcOrd="4" destOrd="0" presId="urn:microsoft.com/office/officeart/2005/8/layout/vList5"/>
    <dgm:cxn modelId="{B78F0FEB-3020-4C45-9004-810716B79ED9}" type="presParOf" srcId="{582DB099-2FDF-47A9-A840-6C3C04A02B29}" destId="{72675579-449A-4F74-AAA4-C1527A1C8893}" srcOrd="0" destOrd="0" presId="urn:microsoft.com/office/officeart/2005/8/layout/vList5"/>
    <dgm:cxn modelId="{E08A3084-E45A-40BC-87B7-3B17E4BC60D1}" type="presParOf" srcId="{582DB099-2FDF-47A9-A840-6C3C04A02B29}" destId="{DAF7AA56-9F99-4708-A151-9968B1CC5FF7}" srcOrd="1" destOrd="0" presId="urn:microsoft.com/office/officeart/2005/8/layout/vList5"/>
    <dgm:cxn modelId="{98F79D4B-A76D-45DC-83F2-C1B24C3B05C3}" type="presParOf" srcId="{AABC8DF8-A3B7-41B5-81CB-57F6384E0D75}" destId="{D947E38F-223B-407C-AEF1-357B7D9B37B3}" srcOrd="5" destOrd="0" presId="urn:microsoft.com/office/officeart/2005/8/layout/vList5"/>
    <dgm:cxn modelId="{17E70BC3-2DC2-4474-AD75-E13929EF6B02}" type="presParOf" srcId="{AABC8DF8-A3B7-41B5-81CB-57F6384E0D75}" destId="{26BF099B-AC38-47ED-81EC-1CA09D77F9F2}" srcOrd="6" destOrd="0" presId="urn:microsoft.com/office/officeart/2005/8/layout/vList5"/>
    <dgm:cxn modelId="{BDE7B792-8986-4981-96D2-A36B191336AA}" type="presParOf" srcId="{26BF099B-AC38-47ED-81EC-1CA09D77F9F2}" destId="{E6C1F0E1-B48C-4F25-AB3F-9623BB83D7A8}" srcOrd="0" destOrd="0" presId="urn:microsoft.com/office/officeart/2005/8/layout/vList5"/>
    <dgm:cxn modelId="{92E86DD9-3994-4E01-AAF1-78EDB3023EB2}" type="presParOf" srcId="{26BF099B-AC38-47ED-81EC-1CA09D77F9F2}" destId="{E06A6B3C-A349-4C43-A732-2755E2CFF9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323548-DD3B-4511-8AF7-9DC8CC492074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53A5AD-8F49-4121-9DC0-8A963CBD936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E2FE18E-B8F5-435C-BFF7-58BA186120FE}" type="parTrans" cxnId="{99162508-F8D5-4628-A8EA-80402B381587}">
      <dgm:prSet/>
      <dgm:spPr/>
      <dgm:t>
        <a:bodyPr/>
        <a:lstStyle/>
        <a:p>
          <a:endParaRPr lang="en-US"/>
        </a:p>
      </dgm:t>
    </dgm:pt>
    <dgm:pt modelId="{5EFCFBEE-AB2E-4888-83E2-F6E67BDDE23A}" type="sibTrans" cxnId="{99162508-F8D5-4628-A8EA-80402B381587}">
      <dgm:prSet/>
      <dgm:spPr/>
      <dgm:t>
        <a:bodyPr/>
        <a:lstStyle/>
        <a:p>
          <a:endParaRPr lang="en-US"/>
        </a:p>
      </dgm:t>
    </dgm:pt>
    <dgm:pt modelId="{C0453D8D-D498-44B3-8300-C9A5E33FE748}">
      <dgm:prSet phldrT="[Text]"/>
      <dgm:spPr/>
      <dgm:t>
        <a:bodyPr/>
        <a:lstStyle/>
        <a:p>
          <a:r>
            <a:rPr lang="en-US" dirty="0" err="1" smtClean="0"/>
            <a:t>SPWeb</a:t>
          </a:r>
          <a:endParaRPr lang="en-US" dirty="0"/>
        </a:p>
      </dgm:t>
    </dgm:pt>
    <dgm:pt modelId="{68A866AA-6393-4FDD-AD9E-988805F55AFE}" type="parTrans" cxnId="{CD36CCEA-40A9-44B3-A19C-DD4F5A9134B4}">
      <dgm:prSet/>
      <dgm:spPr/>
      <dgm:t>
        <a:bodyPr/>
        <a:lstStyle/>
        <a:p>
          <a:endParaRPr lang="en-US"/>
        </a:p>
      </dgm:t>
    </dgm:pt>
    <dgm:pt modelId="{622BE19D-A7E3-4D58-AC64-07926E9A6122}" type="sibTrans" cxnId="{CD36CCEA-40A9-44B3-A19C-DD4F5A9134B4}">
      <dgm:prSet/>
      <dgm:spPr/>
      <dgm:t>
        <a:bodyPr/>
        <a:lstStyle/>
        <a:p>
          <a:endParaRPr lang="en-US"/>
        </a:p>
      </dgm:t>
    </dgm:pt>
    <dgm:pt modelId="{8204247B-2E10-4A09-A5CC-5A92EC29A2CF}">
      <dgm:prSet phldrT="[Text]"/>
      <dgm:spPr/>
      <dgm:t>
        <a:bodyPr/>
        <a:lstStyle/>
        <a:p>
          <a:r>
            <a:rPr lang="en-US" dirty="0" err="1" smtClean="0"/>
            <a:t>SPSite</a:t>
          </a:r>
          <a:endParaRPr lang="en-US" dirty="0"/>
        </a:p>
      </dgm:t>
    </dgm:pt>
    <dgm:pt modelId="{FF61B236-A5BA-4E63-AC7C-98E17C7BBB67}" type="parTrans" cxnId="{ED4B98F4-A0A6-4E91-B4F2-73DB554E45DB}">
      <dgm:prSet/>
      <dgm:spPr/>
      <dgm:t>
        <a:bodyPr/>
        <a:lstStyle/>
        <a:p>
          <a:endParaRPr lang="en-US"/>
        </a:p>
      </dgm:t>
    </dgm:pt>
    <dgm:pt modelId="{83EF7096-3653-433F-BC93-61D8D81ADB43}" type="sibTrans" cxnId="{ED4B98F4-A0A6-4E91-B4F2-73DB554E45DB}">
      <dgm:prSet/>
      <dgm:spPr/>
      <dgm:t>
        <a:bodyPr/>
        <a:lstStyle/>
        <a:p>
          <a:endParaRPr lang="en-US"/>
        </a:p>
      </dgm:t>
    </dgm:pt>
    <dgm:pt modelId="{970577DE-8951-46DA-A5AF-9C17919B72EA}">
      <dgm:prSet phldrT="[Text]"/>
      <dgm:spPr/>
      <dgm:t>
        <a:bodyPr/>
        <a:lstStyle/>
        <a:p>
          <a:r>
            <a:rPr lang="en-US" dirty="0" smtClean="0"/>
            <a:t>Inline</a:t>
          </a:r>
          <a:endParaRPr lang="en-US" dirty="0"/>
        </a:p>
      </dgm:t>
    </dgm:pt>
    <dgm:pt modelId="{67455BDF-7A5B-4857-A4FC-30DDA7C75BB0}" type="parTrans" cxnId="{2F6BA42F-A21F-47B7-9F70-0B713F0E981F}">
      <dgm:prSet/>
      <dgm:spPr/>
      <dgm:t>
        <a:bodyPr/>
        <a:lstStyle/>
        <a:p>
          <a:endParaRPr lang="en-US"/>
        </a:p>
      </dgm:t>
    </dgm:pt>
    <dgm:pt modelId="{4DE3B1D0-6E1A-420E-9782-55B9311BE1C0}" type="sibTrans" cxnId="{2F6BA42F-A21F-47B7-9F70-0B713F0E981F}">
      <dgm:prSet/>
      <dgm:spPr/>
      <dgm:t>
        <a:bodyPr/>
        <a:lstStyle/>
        <a:p>
          <a:endParaRPr lang="en-US"/>
        </a:p>
      </dgm:t>
    </dgm:pt>
    <dgm:pt modelId="{3C1C8CE9-9CBD-4240-8BD6-95F50A78C213}">
      <dgm:prSet phldrT="[Text]"/>
      <dgm:spPr/>
      <dgm:t>
        <a:bodyPr/>
        <a:lstStyle/>
        <a:p>
          <a:r>
            <a:rPr lang="en-US" dirty="0" smtClean="0"/>
            <a:t>In Script</a:t>
          </a:r>
          <a:endParaRPr lang="en-US" dirty="0"/>
        </a:p>
      </dgm:t>
    </dgm:pt>
    <dgm:pt modelId="{5B1DD2D1-B9E5-4974-88C1-17AAC1879B77}" type="parTrans" cxnId="{7E79A1EB-E0F8-4701-ADB1-B2A49EC492B1}">
      <dgm:prSet/>
      <dgm:spPr/>
      <dgm:t>
        <a:bodyPr/>
        <a:lstStyle/>
        <a:p>
          <a:endParaRPr lang="en-US"/>
        </a:p>
      </dgm:t>
    </dgm:pt>
    <dgm:pt modelId="{A2A7CBDC-B08B-4B68-86AD-B46772B717CC}" type="sibTrans" cxnId="{7E79A1EB-E0F8-4701-ADB1-B2A49EC492B1}">
      <dgm:prSet/>
      <dgm:spPr/>
      <dgm:t>
        <a:bodyPr/>
        <a:lstStyle/>
        <a:p>
          <a:endParaRPr lang="en-US"/>
        </a:p>
      </dgm:t>
    </dgm:pt>
    <dgm:pt modelId="{C3172B22-A17E-4B89-8F65-25E9F127EE31}" type="pres">
      <dgm:prSet presAssocID="{84323548-DD3B-4511-8AF7-9DC8CC49207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F49A3-19A7-44F6-A275-661434A90792}" type="pres">
      <dgm:prSet presAssocID="{84323548-DD3B-4511-8AF7-9DC8CC492074}" presName="matrix" presStyleCnt="0"/>
      <dgm:spPr/>
    </dgm:pt>
    <dgm:pt modelId="{D757DA52-022C-4864-BB7F-9CA089324D29}" type="pres">
      <dgm:prSet presAssocID="{84323548-DD3B-4511-8AF7-9DC8CC492074}" presName="tile1" presStyleLbl="node1" presStyleIdx="0" presStyleCnt="4"/>
      <dgm:spPr/>
      <dgm:t>
        <a:bodyPr/>
        <a:lstStyle/>
        <a:p>
          <a:endParaRPr lang="en-US"/>
        </a:p>
      </dgm:t>
    </dgm:pt>
    <dgm:pt modelId="{F2F7080E-B136-4E8F-B1D2-4E1B5C25C044}" type="pres">
      <dgm:prSet presAssocID="{84323548-DD3B-4511-8AF7-9DC8CC49207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093B-FC19-46B3-AE7C-B501402CCC19}" type="pres">
      <dgm:prSet presAssocID="{84323548-DD3B-4511-8AF7-9DC8CC492074}" presName="tile2" presStyleLbl="node1" presStyleIdx="1" presStyleCnt="4"/>
      <dgm:spPr/>
      <dgm:t>
        <a:bodyPr/>
        <a:lstStyle/>
        <a:p>
          <a:endParaRPr lang="en-US"/>
        </a:p>
      </dgm:t>
    </dgm:pt>
    <dgm:pt modelId="{5C65E87A-F11E-40C2-A261-CC7031DF6549}" type="pres">
      <dgm:prSet presAssocID="{84323548-DD3B-4511-8AF7-9DC8CC49207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3FA6C-E02F-45A8-A246-5A9A4EF1124E}" type="pres">
      <dgm:prSet presAssocID="{84323548-DD3B-4511-8AF7-9DC8CC492074}" presName="tile3" presStyleLbl="node1" presStyleIdx="2" presStyleCnt="4"/>
      <dgm:spPr/>
      <dgm:t>
        <a:bodyPr/>
        <a:lstStyle/>
        <a:p>
          <a:endParaRPr lang="en-US"/>
        </a:p>
      </dgm:t>
    </dgm:pt>
    <dgm:pt modelId="{BBC9EE7E-3A26-4A12-A5A2-03AF8A35E37C}" type="pres">
      <dgm:prSet presAssocID="{84323548-DD3B-4511-8AF7-9DC8CC49207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4E2E4-501B-4167-B992-E85408957053}" type="pres">
      <dgm:prSet presAssocID="{84323548-DD3B-4511-8AF7-9DC8CC492074}" presName="tile4" presStyleLbl="node1" presStyleIdx="3" presStyleCnt="4"/>
      <dgm:spPr/>
      <dgm:t>
        <a:bodyPr/>
        <a:lstStyle/>
        <a:p>
          <a:endParaRPr lang="en-US"/>
        </a:p>
      </dgm:t>
    </dgm:pt>
    <dgm:pt modelId="{F3ACF6EA-3C8A-4E4C-BE8E-792FE304655F}" type="pres">
      <dgm:prSet presAssocID="{84323548-DD3B-4511-8AF7-9DC8CC49207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80DC1-8818-468D-9DB0-BF48321E340B}" type="pres">
      <dgm:prSet presAssocID="{84323548-DD3B-4511-8AF7-9DC8CC492074}" presName="centerTile" presStyleLbl="fgShp" presStyleIdx="0" presStyleCnt="1" custScaleX="225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9162508-F8D5-4628-A8EA-80402B381587}" srcId="{84323548-DD3B-4511-8AF7-9DC8CC492074}" destId="{0D53A5AD-8F49-4121-9DC0-8A963CBD936F}" srcOrd="0" destOrd="0" parTransId="{CE2FE18E-B8F5-435C-BFF7-58BA186120FE}" sibTransId="{5EFCFBEE-AB2E-4888-83E2-F6E67BDDE23A}"/>
    <dgm:cxn modelId="{81CF6D7D-98B2-4931-B9D9-6777729CABE3}" type="presOf" srcId="{84323548-DD3B-4511-8AF7-9DC8CC492074}" destId="{C3172B22-A17E-4B89-8F65-25E9F127EE31}" srcOrd="0" destOrd="0" presId="urn:microsoft.com/office/officeart/2005/8/layout/matrix1"/>
    <dgm:cxn modelId="{CE966B41-6B47-4987-A61F-65CA3E8A0055}" type="presOf" srcId="{3C1C8CE9-9CBD-4240-8BD6-95F50A78C213}" destId="{9D94E2E4-501B-4167-B992-E85408957053}" srcOrd="0" destOrd="0" presId="urn:microsoft.com/office/officeart/2005/8/layout/matrix1"/>
    <dgm:cxn modelId="{2CDE48B3-571F-423D-93CC-457DBBDC8F7B}" type="presOf" srcId="{C0453D8D-D498-44B3-8300-C9A5E33FE748}" destId="{F2F7080E-B136-4E8F-B1D2-4E1B5C25C044}" srcOrd="1" destOrd="0" presId="urn:microsoft.com/office/officeart/2005/8/layout/matrix1"/>
    <dgm:cxn modelId="{98A13DED-F576-4ADE-B239-B4E2A11B6CDB}" type="presOf" srcId="{970577DE-8951-46DA-A5AF-9C17919B72EA}" destId="{B733FA6C-E02F-45A8-A246-5A9A4EF1124E}" srcOrd="0" destOrd="0" presId="urn:microsoft.com/office/officeart/2005/8/layout/matrix1"/>
    <dgm:cxn modelId="{E3EC9316-8BAF-4090-8E74-209AA493F994}" type="presOf" srcId="{8204247B-2E10-4A09-A5CC-5A92EC29A2CF}" destId="{42B1093B-FC19-46B3-AE7C-B501402CCC19}" srcOrd="0" destOrd="0" presId="urn:microsoft.com/office/officeart/2005/8/layout/matrix1"/>
    <dgm:cxn modelId="{ED4B98F4-A0A6-4E91-B4F2-73DB554E45DB}" srcId="{0D53A5AD-8F49-4121-9DC0-8A963CBD936F}" destId="{8204247B-2E10-4A09-A5CC-5A92EC29A2CF}" srcOrd="1" destOrd="0" parTransId="{FF61B236-A5BA-4E63-AC7C-98E17C7BBB67}" sibTransId="{83EF7096-3653-433F-BC93-61D8D81ADB43}"/>
    <dgm:cxn modelId="{D81FC830-B9E5-4AF5-89E3-9CFBED33E8FF}" type="presOf" srcId="{0D53A5AD-8F49-4121-9DC0-8A963CBD936F}" destId="{EE980DC1-8818-468D-9DB0-BF48321E340B}" srcOrd="0" destOrd="0" presId="urn:microsoft.com/office/officeart/2005/8/layout/matrix1"/>
    <dgm:cxn modelId="{14E02B68-8488-4873-8267-FF5340088D22}" type="presOf" srcId="{8204247B-2E10-4A09-A5CC-5A92EC29A2CF}" destId="{5C65E87A-F11E-40C2-A261-CC7031DF6549}" srcOrd="1" destOrd="0" presId="urn:microsoft.com/office/officeart/2005/8/layout/matrix1"/>
    <dgm:cxn modelId="{2F6BA42F-A21F-47B7-9F70-0B713F0E981F}" srcId="{0D53A5AD-8F49-4121-9DC0-8A963CBD936F}" destId="{970577DE-8951-46DA-A5AF-9C17919B72EA}" srcOrd="2" destOrd="0" parTransId="{67455BDF-7A5B-4857-A4FC-30DDA7C75BB0}" sibTransId="{4DE3B1D0-6E1A-420E-9782-55B9311BE1C0}"/>
    <dgm:cxn modelId="{7E79A1EB-E0F8-4701-ADB1-B2A49EC492B1}" srcId="{0D53A5AD-8F49-4121-9DC0-8A963CBD936F}" destId="{3C1C8CE9-9CBD-4240-8BD6-95F50A78C213}" srcOrd="3" destOrd="0" parTransId="{5B1DD2D1-B9E5-4974-88C1-17AAC1879B77}" sibTransId="{A2A7CBDC-B08B-4B68-86AD-B46772B717CC}"/>
    <dgm:cxn modelId="{E1E65C43-CFBA-4BCD-8988-D8F23D9543F3}" type="presOf" srcId="{C0453D8D-D498-44B3-8300-C9A5E33FE748}" destId="{D757DA52-022C-4864-BB7F-9CA089324D29}" srcOrd="0" destOrd="0" presId="urn:microsoft.com/office/officeart/2005/8/layout/matrix1"/>
    <dgm:cxn modelId="{CD36CCEA-40A9-44B3-A19C-DD4F5A9134B4}" srcId="{0D53A5AD-8F49-4121-9DC0-8A963CBD936F}" destId="{C0453D8D-D498-44B3-8300-C9A5E33FE748}" srcOrd="0" destOrd="0" parTransId="{68A866AA-6393-4FDD-AD9E-988805F55AFE}" sibTransId="{622BE19D-A7E3-4D58-AC64-07926E9A6122}"/>
    <dgm:cxn modelId="{D8E2C2AE-095D-4B34-BB90-8C380BFA3907}" type="presOf" srcId="{970577DE-8951-46DA-A5AF-9C17919B72EA}" destId="{BBC9EE7E-3A26-4A12-A5A2-03AF8A35E37C}" srcOrd="1" destOrd="0" presId="urn:microsoft.com/office/officeart/2005/8/layout/matrix1"/>
    <dgm:cxn modelId="{BBA8697F-DD9D-47E4-94FB-A3D721D07B77}" type="presOf" srcId="{3C1C8CE9-9CBD-4240-8BD6-95F50A78C213}" destId="{F3ACF6EA-3C8A-4E4C-BE8E-792FE304655F}" srcOrd="1" destOrd="0" presId="urn:microsoft.com/office/officeart/2005/8/layout/matrix1"/>
    <dgm:cxn modelId="{DB502465-AC1B-40F3-9533-3C82EED5F9BF}" type="presParOf" srcId="{C3172B22-A17E-4B89-8F65-25E9F127EE31}" destId="{691F49A3-19A7-44F6-A275-661434A90792}" srcOrd="0" destOrd="0" presId="urn:microsoft.com/office/officeart/2005/8/layout/matrix1"/>
    <dgm:cxn modelId="{7F9C45D2-EC60-4D77-A23A-A34430113559}" type="presParOf" srcId="{691F49A3-19A7-44F6-A275-661434A90792}" destId="{D757DA52-022C-4864-BB7F-9CA089324D29}" srcOrd="0" destOrd="0" presId="urn:microsoft.com/office/officeart/2005/8/layout/matrix1"/>
    <dgm:cxn modelId="{C1824367-1538-44A5-91CF-F68CF643985B}" type="presParOf" srcId="{691F49A3-19A7-44F6-A275-661434A90792}" destId="{F2F7080E-B136-4E8F-B1D2-4E1B5C25C044}" srcOrd="1" destOrd="0" presId="urn:microsoft.com/office/officeart/2005/8/layout/matrix1"/>
    <dgm:cxn modelId="{48385567-378C-40F9-ACBF-C03167FB83A0}" type="presParOf" srcId="{691F49A3-19A7-44F6-A275-661434A90792}" destId="{42B1093B-FC19-46B3-AE7C-B501402CCC19}" srcOrd="2" destOrd="0" presId="urn:microsoft.com/office/officeart/2005/8/layout/matrix1"/>
    <dgm:cxn modelId="{F9FF81DA-2A6A-4242-AD57-CF3353B3FBB7}" type="presParOf" srcId="{691F49A3-19A7-44F6-A275-661434A90792}" destId="{5C65E87A-F11E-40C2-A261-CC7031DF6549}" srcOrd="3" destOrd="0" presId="urn:microsoft.com/office/officeart/2005/8/layout/matrix1"/>
    <dgm:cxn modelId="{D25F7B06-A2DE-4C0A-A776-4B487955F2CA}" type="presParOf" srcId="{691F49A3-19A7-44F6-A275-661434A90792}" destId="{B733FA6C-E02F-45A8-A246-5A9A4EF1124E}" srcOrd="4" destOrd="0" presId="urn:microsoft.com/office/officeart/2005/8/layout/matrix1"/>
    <dgm:cxn modelId="{90BE7397-D9E4-4108-B299-58E8468A41FA}" type="presParOf" srcId="{691F49A3-19A7-44F6-A275-661434A90792}" destId="{BBC9EE7E-3A26-4A12-A5A2-03AF8A35E37C}" srcOrd="5" destOrd="0" presId="urn:microsoft.com/office/officeart/2005/8/layout/matrix1"/>
    <dgm:cxn modelId="{E5166AFD-71FA-4A63-8DAB-8F0F3F4CA754}" type="presParOf" srcId="{691F49A3-19A7-44F6-A275-661434A90792}" destId="{9D94E2E4-501B-4167-B992-E85408957053}" srcOrd="6" destOrd="0" presId="urn:microsoft.com/office/officeart/2005/8/layout/matrix1"/>
    <dgm:cxn modelId="{817EF356-1E90-4E25-A92C-DB883F6A844A}" type="presParOf" srcId="{691F49A3-19A7-44F6-A275-661434A90792}" destId="{F3ACF6EA-3C8A-4E4C-BE8E-792FE304655F}" srcOrd="7" destOrd="0" presId="urn:microsoft.com/office/officeart/2005/8/layout/matrix1"/>
    <dgm:cxn modelId="{AF2B8829-1DF4-443D-88B9-01B67CE5DAEE}" type="presParOf" srcId="{C3172B22-A17E-4B89-8F65-25E9F127EE31}" destId="{EE980DC1-8818-468D-9DB0-BF48321E34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7D90E5-42DC-4367-B85F-6D6C795392A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86914D-2488-4319-B97F-5535B311090D}">
      <dgm:prSet custT="1"/>
      <dgm:spPr/>
      <dgm:t>
        <a:bodyPr/>
        <a:lstStyle/>
        <a:p>
          <a:pPr rtl="0"/>
          <a:r>
            <a:rPr lang="en-US" sz="3200" dirty="0" smtClean="0"/>
            <a:t>Bulk Create Sites</a:t>
          </a:r>
          <a:endParaRPr lang="en-US" sz="3200" dirty="0"/>
        </a:p>
      </dgm:t>
    </dgm:pt>
    <dgm:pt modelId="{5655157F-CD7A-421C-B4C3-62C181023CA6}" type="parTrans" cxnId="{9125C482-6E91-4D39-B2FE-3E6E776D177F}">
      <dgm:prSet/>
      <dgm:spPr/>
      <dgm:t>
        <a:bodyPr/>
        <a:lstStyle/>
        <a:p>
          <a:endParaRPr lang="en-US"/>
        </a:p>
      </dgm:t>
    </dgm:pt>
    <dgm:pt modelId="{C042DFCB-FF0A-4E59-A1CA-EDBC761EF34C}" type="sibTrans" cxnId="{9125C482-6E91-4D39-B2FE-3E6E776D177F}">
      <dgm:prSet/>
      <dgm:spPr/>
      <dgm:t>
        <a:bodyPr/>
        <a:lstStyle/>
        <a:p>
          <a:endParaRPr lang="en-US"/>
        </a:p>
      </dgm:t>
    </dgm:pt>
    <dgm:pt modelId="{81C491BD-A52E-4020-AB80-657BF75F6C7E}">
      <dgm:prSet custT="1"/>
      <dgm:spPr/>
      <dgm:t>
        <a:bodyPr/>
        <a:lstStyle/>
        <a:p>
          <a:pPr rtl="0"/>
          <a:r>
            <a:rPr lang="en-US" sz="3200" dirty="0" smtClean="0"/>
            <a:t>List Item CRUD</a:t>
          </a:r>
          <a:endParaRPr lang="en-US" sz="3200" dirty="0"/>
        </a:p>
      </dgm:t>
    </dgm:pt>
    <dgm:pt modelId="{E0E88454-7ECE-4DF0-B0F4-5A4A4BC04077}" type="parTrans" cxnId="{61C5A5CD-A254-447F-BF7A-1529C048DA64}">
      <dgm:prSet/>
      <dgm:spPr/>
      <dgm:t>
        <a:bodyPr/>
        <a:lstStyle/>
        <a:p>
          <a:endParaRPr lang="en-US"/>
        </a:p>
      </dgm:t>
    </dgm:pt>
    <dgm:pt modelId="{FEA4C6DD-DD0B-415F-AE8F-0B6BB8B95762}" type="sibTrans" cxnId="{61C5A5CD-A254-447F-BF7A-1529C048DA64}">
      <dgm:prSet/>
      <dgm:spPr/>
      <dgm:t>
        <a:bodyPr/>
        <a:lstStyle/>
        <a:p>
          <a:endParaRPr lang="en-US"/>
        </a:p>
      </dgm:t>
    </dgm:pt>
    <dgm:pt modelId="{F3B67619-A670-4F63-AE3A-03DF6401C97A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BF89E706-B86C-4509-8441-2D54950DEBC5}" type="parTrans" cxnId="{CF78D0CB-2585-4CD5-B6DD-789CCF701216}">
      <dgm:prSet/>
      <dgm:spPr/>
      <dgm:t>
        <a:bodyPr/>
        <a:lstStyle/>
        <a:p>
          <a:endParaRPr lang="en-US"/>
        </a:p>
      </dgm:t>
    </dgm:pt>
    <dgm:pt modelId="{B3B806D5-C5BB-44DE-9313-B6E20745D649}" type="sibTrans" cxnId="{CF78D0CB-2585-4CD5-B6DD-789CCF701216}">
      <dgm:prSet/>
      <dgm:spPr/>
      <dgm:t>
        <a:bodyPr/>
        <a:lstStyle/>
        <a:p>
          <a:endParaRPr lang="en-US"/>
        </a:p>
      </dgm:t>
    </dgm:pt>
    <dgm:pt modelId="{26668045-95DF-490F-8FA5-A9EA90D03BC5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A2366E09-D7C9-4639-9CEF-D4928E25930F}" type="parTrans" cxnId="{E8FDCFF1-6E7A-460A-9976-D9D377F0B3B2}">
      <dgm:prSet/>
      <dgm:spPr/>
      <dgm:t>
        <a:bodyPr/>
        <a:lstStyle/>
        <a:p>
          <a:endParaRPr lang="en-US"/>
        </a:p>
      </dgm:t>
    </dgm:pt>
    <dgm:pt modelId="{5D2A33FE-228B-474B-BCE8-9B90A8D303C0}" type="sibTrans" cxnId="{E8FDCFF1-6E7A-460A-9976-D9D377F0B3B2}">
      <dgm:prSet/>
      <dgm:spPr/>
      <dgm:t>
        <a:bodyPr/>
        <a:lstStyle/>
        <a:p>
          <a:endParaRPr lang="en-US"/>
        </a:p>
      </dgm:t>
    </dgm:pt>
    <dgm:pt modelId="{F30C496E-B9D7-4489-B0FF-2DB3688A6C7A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77C83131-26BB-4D6C-86B2-8C9BCB44024E}" type="parTrans" cxnId="{FAED9324-8065-42EB-9012-E25993F82148}">
      <dgm:prSet/>
      <dgm:spPr/>
      <dgm:t>
        <a:bodyPr/>
        <a:lstStyle/>
        <a:p>
          <a:endParaRPr lang="en-US"/>
        </a:p>
      </dgm:t>
    </dgm:pt>
    <dgm:pt modelId="{900DC107-AAB0-4D32-8359-E188EAA45F76}" type="sibTrans" cxnId="{FAED9324-8065-42EB-9012-E25993F82148}">
      <dgm:prSet/>
      <dgm:spPr/>
      <dgm:t>
        <a:bodyPr/>
        <a:lstStyle/>
        <a:p>
          <a:endParaRPr lang="en-US"/>
        </a:p>
      </dgm:t>
    </dgm:pt>
    <dgm:pt modelId="{CD087A63-514C-4470-BD19-40D16FBED6D6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96CFD076-7777-4D4F-88E4-81B79BD7303A}" type="parTrans" cxnId="{954AE93E-0AC1-4E74-8419-6184E1DB8347}">
      <dgm:prSet/>
      <dgm:spPr/>
      <dgm:t>
        <a:bodyPr/>
        <a:lstStyle/>
        <a:p>
          <a:endParaRPr lang="en-US"/>
        </a:p>
      </dgm:t>
    </dgm:pt>
    <dgm:pt modelId="{3D3A7FB5-30B6-4843-912F-2C204B4F1014}" type="sibTrans" cxnId="{954AE93E-0AC1-4E74-8419-6184E1DB8347}">
      <dgm:prSet/>
      <dgm:spPr/>
      <dgm:t>
        <a:bodyPr/>
        <a:lstStyle/>
        <a:p>
          <a:endParaRPr lang="en-US"/>
        </a:p>
      </dgm:t>
    </dgm:pt>
    <dgm:pt modelId="{2113BF62-6174-41AD-B637-394C6BEEC971}">
      <dgm:prSet custT="1"/>
      <dgm:spPr/>
      <dgm:t>
        <a:bodyPr/>
        <a:lstStyle/>
        <a:p>
          <a:pPr rtl="0"/>
          <a:r>
            <a:rPr lang="en-US" b="0" dirty="0" smtClean="0"/>
            <a:t>Create data for test cases</a:t>
          </a:r>
          <a:endParaRPr lang="en-US" b="0" dirty="0"/>
        </a:p>
      </dgm:t>
    </dgm:pt>
    <dgm:pt modelId="{FA7C7C0E-57F0-4FE2-92B5-7A3C9E7A2B65}" type="parTrans" cxnId="{14A64221-37CD-4CB6-AF08-CFBE5A4732CC}">
      <dgm:prSet/>
      <dgm:spPr/>
      <dgm:t>
        <a:bodyPr/>
        <a:lstStyle/>
        <a:p>
          <a:endParaRPr lang="en-US"/>
        </a:p>
      </dgm:t>
    </dgm:pt>
    <dgm:pt modelId="{414F716B-4B06-4B71-8F13-962ABE142B69}" type="sibTrans" cxnId="{14A64221-37CD-4CB6-AF08-CFBE5A4732CC}">
      <dgm:prSet/>
      <dgm:spPr/>
      <dgm:t>
        <a:bodyPr/>
        <a:lstStyle/>
        <a:p>
          <a:endParaRPr lang="en-US"/>
        </a:p>
      </dgm:t>
    </dgm:pt>
    <dgm:pt modelId="{5A378E34-4B32-4599-9875-206330100B99}">
      <dgm:prSet custT="1"/>
      <dgm:spPr/>
      <dgm:t>
        <a:bodyPr/>
        <a:lstStyle/>
        <a:p>
          <a:pPr rtl="0"/>
          <a:r>
            <a:rPr lang="en-US" sz="3200" dirty="0" smtClean="0"/>
            <a:t>Associate Workflows with a List</a:t>
          </a:r>
          <a:endParaRPr lang="en-US" sz="3200" dirty="0"/>
        </a:p>
      </dgm:t>
    </dgm:pt>
    <dgm:pt modelId="{2E1377F6-425A-42BE-8442-8F691333B9CB}" type="parTrans" cxnId="{B78F0F00-CF4F-482A-97E6-5BC5140C0C22}">
      <dgm:prSet/>
      <dgm:spPr/>
      <dgm:t>
        <a:bodyPr/>
        <a:lstStyle/>
        <a:p>
          <a:endParaRPr lang="en-US"/>
        </a:p>
      </dgm:t>
    </dgm:pt>
    <dgm:pt modelId="{F337E619-C7A7-4252-8066-CDEC3157F3CA}" type="sibTrans" cxnId="{B78F0F00-CF4F-482A-97E6-5BC5140C0C22}">
      <dgm:prSet/>
      <dgm:spPr/>
      <dgm:t>
        <a:bodyPr/>
        <a:lstStyle/>
        <a:p>
          <a:endParaRPr lang="en-US"/>
        </a:p>
      </dgm:t>
    </dgm:pt>
    <dgm:pt modelId="{92C1C99B-80D8-47E6-AFD6-69D4CE9144F7}" type="pres">
      <dgm:prSet presAssocID="{667D90E5-42DC-4367-B85F-6D6C79539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4B51C-D74B-4E77-8DE8-9E58AE2D23F8}" type="pres">
      <dgm:prSet presAssocID="{F30C496E-B9D7-4489-B0FF-2DB3688A6C7A}" presName="linNode" presStyleCnt="0"/>
      <dgm:spPr/>
    </dgm:pt>
    <dgm:pt modelId="{C9193E5B-E5A8-403E-9C80-E48F3BD13F29}" type="pres">
      <dgm:prSet presAssocID="{F30C496E-B9D7-4489-B0FF-2DB3688A6C7A}" presName="parentText" presStyleLbl="node1" presStyleIdx="0" presStyleCnt="4" custScaleX="49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BDB5-84DD-4CE6-B876-3514AB460C28}" type="pres">
      <dgm:prSet presAssocID="{F30C496E-B9D7-4489-B0FF-2DB3688A6C7A}" presName="descendantText" presStyleLbl="alignAccFollowNode1" presStyleIdx="0" presStyleCnt="4" custScaleX="117014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8934-1BF1-4EA2-ADFE-64DAC3624C45}" type="pres">
      <dgm:prSet presAssocID="{900DC107-AAB0-4D32-8359-E188EAA45F76}" presName="sp" presStyleCnt="0"/>
      <dgm:spPr/>
    </dgm:pt>
    <dgm:pt modelId="{354AB01E-8620-4685-B316-9991E6ACCA78}" type="pres">
      <dgm:prSet presAssocID="{CD087A63-514C-4470-BD19-40D16FBED6D6}" presName="linNode" presStyleCnt="0"/>
      <dgm:spPr/>
    </dgm:pt>
    <dgm:pt modelId="{AC6F6691-E366-47BC-96EF-7DAD6B3A35AD}" type="pres">
      <dgm:prSet presAssocID="{CD087A63-514C-4470-BD19-40D16FBED6D6}" presName="parentText" presStyleLbl="node1" presStyleIdx="1" presStyleCnt="4" custScaleX="49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8B977-61BA-4B43-A657-BF681FE5EDB6}" type="pres">
      <dgm:prSet presAssocID="{CD087A63-514C-4470-BD19-40D16FBED6D6}" presName="descendantText" presStyleLbl="alignAccFollowNode1" presStyleIdx="1" presStyleCnt="4" custScaleX="11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FF31-CA70-4793-AF0E-62920479E8B3}" type="pres">
      <dgm:prSet presAssocID="{3D3A7FB5-30B6-4843-912F-2C204B4F1014}" presName="sp" presStyleCnt="0"/>
      <dgm:spPr/>
    </dgm:pt>
    <dgm:pt modelId="{A69ECC44-997D-4DA6-88C1-6069DDE1E2A5}" type="pres">
      <dgm:prSet presAssocID="{F3B67619-A670-4F63-AE3A-03DF6401C97A}" presName="linNode" presStyleCnt="0"/>
      <dgm:spPr/>
    </dgm:pt>
    <dgm:pt modelId="{DEE76D5D-16F7-4FD1-AB5C-087DE5606B41}" type="pres">
      <dgm:prSet presAssocID="{F3B67619-A670-4F63-AE3A-03DF6401C97A}" presName="parentText" presStyleLbl="node1" presStyleIdx="2" presStyleCnt="4" custScaleX="49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D974-0EA0-4607-8D24-883DFBBD9974}" type="pres">
      <dgm:prSet presAssocID="{F3B67619-A670-4F63-AE3A-03DF6401C97A}" presName="descendantText" presStyleLbl="alignAccFollowNode1" presStyleIdx="2" presStyleCnt="4" custScaleX="11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D16A8-6C0A-452C-87D8-DF7B32E7C7AF}" type="pres">
      <dgm:prSet presAssocID="{B3B806D5-C5BB-44DE-9313-B6E20745D649}" presName="sp" presStyleCnt="0"/>
      <dgm:spPr/>
    </dgm:pt>
    <dgm:pt modelId="{FB0343DD-E1B6-449C-851C-FA47033C3992}" type="pres">
      <dgm:prSet presAssocID="{26668045-95DF-490F-8FA5-A9EA90D03BC5}" presName="linNode" presStyleCnt="0"/>
      <dgm:spPr/>
    </dgm:pt>
    <dgm:pt modelId="{006952F9-C642-4071-B1E1-86778138CF7B}" type="pres">
      <dgm:prSet presAssocID="{26668045-95DF-490F-8FA5-A9EA90D03BC5}" presName="parentText" presStyleLbl="node1" presStyleIdx="3" presStyleCnt="4" custScaleX="49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13E83-2066-4F6F-B42B-846E33BD0C78}" type="pres">
      <dgm:prSet presAssocID="{26668045-95DF-490F-8FA5-A9EA90D03BC5}" presName="descendantText" presStyleLbl="alignAccFollowNode1" presStyleIdx="3" presStyleCnt="4" custScaleX="117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E2E38-A91E-40F2-A82C-9FA5E8A0EBE2}" type="presOf" srcId="{F3B67619-A670-4F63-AE3A-03DF6401C97A}" destId="{DEE76D5D-16F7-4FD1-AB5C-087DE5606B41}" srcOrd="0" destOrd="0" presId="urn:microsoft.com/office/officeart/2005/8/layout/vList5"/>
    <dgm:cxn modelId="{7406D405-2852-4C60-AB90-E5A120B29C29}" type="presOf" srcId="{5A378E34-4B32-4599-9875-206330100B99}" destId="{76113E83-2066-4F6F-B42B-846E33BD0C78}" srcOrd="0" destOrd="0" presId="urn:microsoft.com/office/officeart/2005/8/layout/vList5"/>
    <dgm:cxn modelId="{E8FDCFF1-6E7A-460A-9976-D9D377F0B3B2}" srcId="{667D90E5-42DC-4367-B85F-6D6C795392A0}" destId="{26668045-95DF-490F-8FA5-A9EA90D03BC5}" srcOrd="3" destOrd="0" parTransId="{A2366E09-D7C9-4639-9CEF-D4928E25930F}" sibTransId="{5D2A33FE-228B-474B-BCE8-9B90A8D303C0}"/>
    <dgm:cxn modelId="{E0BDDDF6-88D2-4555-AB7A-0340484AECAE}" type="presOf" srcId="{F30C496E-B9D7-4489-B0FF-2DB3688A6C7A}" destId="{C9193E5B-E5A8-403E-9C80-E48F3BD13F29}" srcOrd="0" destOrd="0" presId="urn:microsoft.com/office/officeart/2005/8/layout/vList5"/>
    <dgm:cxn modelId="{61C5A5CD-A254-447F-BF7A-1529C048DA64}" srcId="{CD087A63-514C-4470-BD19-40D16FBED6D6}" destId="{81C491BD-A52E-4020-AB80-657BF75F6C7E}" srcOrd="0" destOrd="0" parTransId="{E0E88454-7ECE-4DF0-B0F4-5A4A4BC04077}" sibTransId="{FEA4C6DD-DD0B-415F-AE8F-0B6BB8B95762}"/>
    <dgm:cxn modelId="{9125C482-6E91-4D39-B2FE-3E6E776D177F}" srcId="{F30C496E-B9D7-4489-B0FF-2DB3688A6C7A}" destId="{CF86914D-2488-4319-B97F-5535B311090D}" srcOrd="0" destOrd="0" parTransId="{5655157F-CD7A-421C-B4C3-62C181023CA6}" sibTransId="{C042DFCB-FF0A-4E59-A1CA-EDBC761EF34C}"/>
    <dgm:cxn modelId="{14A64221-37CD-4CB6-AF08-CFBE5A4732CC}" srcId="{F3B67619-A670-4F63-AE3A-03DF6401C97A}" destId="{2113BF62-6174-41AD-B637-394C6BEEC971}" srcOrd="0" destOrd="0" parTransId="{FA7C7C0E-57F0-4FE2-92B5-7A3C9E7A2B65}" sibTransId="{414F716B-4B06-4B71-8F13-962ABE142B69}"/>
    <dgm:cxn modelId="{C98631F4-1BEB-4D04-B0D5-F7654B39C1D8}" type="presOf" srcId="{26668045-95DF-490F-8FA5-A9EA90D03BC5}" destId="{006952F9-C642-4071-B1E1-86778138CF7B}" srcOrd="0" destOrd="0" presId="urn:microsoft.com/office/officeart/2005/8/layout/vList5"/>
    <dgm:cxn modelId="{ED8F8A20-1A4E-43DF-A50A-31553DA41C23}" type="presOf" srcId="{2113BF62-6174-41AD-B637-394C6BEEC971}" destId="{50E3D974-0EA0-4607-8D24-883DFBBD9974}" srcOrd="0" destOrd="0" presId="urn:microsoft.com/office/officeart/2005/8/layout/vList5"/>
    <dgm:cxn modelId="{FAED9324-8065-42EB-9012-E25993F82148}" srcId="{667D90E5-42DC-4367-B85F-6D6C795392A0}" destId="{F30C496E-B9D7-4489-B0FF-2DB3688A6C7A}" srcOrd="0" destOrd="0" parTransId="{77C83131-26BB-4D6C-86B2-8C9BCB44024E}" sibTransId="{900DC107-AAB0-4D32-8359-E188EAA45F76}"/>
    <dgm:cxn modelId="{B78F0F00-CF4F-482A-97E6-5BC5140C0C22}" srcId="{26668045-95DF-490F-8FA5-A9EA90D03BC5}" destId="{5A378E34-4B32-4599-9875-206330100B99}" srcOrd="0" destOrd="0" parTransId="{2E1377F6-425A-42BE-8442-8F691333B9CB}" sibTransId="{F337E619-C7A7-4252-8066-CDEC3157F3CA}"/>
    <dgm:cxn modelId="{E8D13A03-405F-4C34-A16B-1F9BE319301E}" type="presOf" srcId="{667D90E5-42DC-4367-B85F-6D6C795392A0}" destId="{92C1C99B-80D8-47E6-AFD6-69D4CE9144F7}" srcOrd="0" destOrd="0" presId="urn:microsoft.com/office/officeart/2005/8/layout/vList5"/>
    <dgm:cxn modelId="{BA63883C-4042-443C-BBA2-AA681081294F}" type="presOf" srcId="{CD087A63-514C-4470-BD19-40D16FBED6D6}" destId="{AC6F6691-E366-47BC-96EF-7DAD6B3A35AD}" srcOrd="0" destOrd="0" presId="urn:microsoft.com/office/officeart/2005/8/layout/vList5"/>
    <dgm:cxn modelId="{CF78D0CB-2585-4CD5-B6DD-789CCF701216}" srcId="{667D90E5-42DC-4367-B85F-6D6C795392A0}" destId="{F3B67619-A670-4F63-AE3A-03DF6401C97A}" srcOrd="2" destOrd="0" parTransId="{BF89E706-B86C-4509-8441-2D54950DEBC5}" sibTransId="{B3B806D5-C5BB-44DE-9313-B6E20745D649}"/>
    <dgm:cxn modelId="{954AE93E-0AC1-4E74-8419-6184E1DB8347}" srcId="{667D90E5-42DC-4367-B85F-6D6C795392A0}" destId="{CD087A63-514C-4470-BD19-40D16FBED6D6}" srcOrd="1" destOrd="0" parTransId="{96CFD076-7777-4D4F-88E4-81B79BD7303A}" sibTransId="{3D3A7FB5-30B6-4843-912F-2C204B4F1014}"/>
    <dgm:cxn modelId="{E2151222-ACD7-499F-9A8E-8E110D37AA2F}" type="presOf" srcId="{81C491BD-A52E-4020-AB80-657BF75F6C7E}" destId="{3F08B977-61BA-4B43-A657-BF681FE5EDB6}" srcOrd="0" destOrd="0" presId="urn:microsoft.com/office/officeart/2005/8/layout/vList5"/>
    <dgm:cxn modelId="{907B1913-B1D5-41A8-8A2D-DFB6DB671484}" type="presOf" srcId="{CF86914D-2488-4319-B97F-5535B311090D}" destId="{C58ABDB5-84DD-4CE6-B876-3514AB460C28}" srcOrd="0" destOrd="0" presId="urn:microsoft.com/office/officeart/2005/8/layout/vList5"/>
    <dgm:cxn modelId="{2B4F7F6C-5B2B-4189-AC42-14F25AE9BB7B}" type="presParOf" srcId="{92C1C99B-80D8-47E6-AFD6-69D4CE9144F7}" destId="{B704B51C-D74B-4E77-8DE8-9E58AE2D23F8}" srcOrd="0" destOrd="0" presId="urn:microsoft.com/office/officeart/2005/8/layout/vList5"/>
    <dgm:cxn modelId="{CE66E03E-36DE-4E94-B1D1-D9CEAF4FC361}" type="presParOf" srcId="{B704B51C-D74B-4E77-8DE8-9E58AE2D23F8}" destId="{C9193E5B-E5A8-403E-9C80-E48F3BD13F29}" srcOrd="0" destOrd="0" presId="urn:microsoft.com/office/officeart/2005/8/layout/vList5"/>
    <dgm:cxn modelId="{80A82BAA-36E8-4622-B0CC-EE36E118D6F0}" type="presParOf" srcId="{B704B51C-D74B-4E77-8DE8-9E58AE2D23F8}" destId="{C58ABDB5-84DD-4CE6-B876-3514AB460C28}" srcOrd="1" destOrd="0" presId="urn:microsoft.com/office/officeart/2005/8/layout/vList5"/>
    <dgm:cxn modelId="{AD7960A2-ECCE-4137-82ED-73C003721C32}" type="presParOf" srcId="{92C1C99B-80D8-47E6-AFD6-69D4CE9144F7}" destId="{9E2D8934-1BF1-4EA2-ADFE-64DAC3624C45}" srcOrd="1" destOrd="0" presId="urn:microsoft.com/office/officeart/2005/8/layout/vList5"/>
    <dgm:cxn modelId="{A14C2927-5530-4C4C-9CF3-C39FABE5F630}" type="presParOf" srcId="{92C1C99B-80D8-47E6-AFD6-69D4CE9144F7}" destId="{354AB01E-8620-4685-B316-9991E6ACCA78}" srcOrd="2" destOrd="0" presId="urn:microsoft.com/office/officeart/2005/8/layout/vList5"/>
    <dgm:cxn modelId="{81CB5C90-747D-49D6-82F8-74E7A5965B51}" type="presParOf" srcId="{354AB01E-8620-4685-B316-9991E6ACCA78}" destId="{AC6F6691-E366-47BC-96EF-7DAD6B3A35AD}" srcOrd="0" destOrd="0" presId="urn:microsoft.com/office/officeart/2005/8/layout/vList5"/>
    <dgm:cxn modelId="{63D8077A-4174-497F-B2FF-5B120297D5FA}" type="presParOf" srcId="{354AB01E-8620-4685-B316-9991E6ACCA78}" destId="{3F08B977-61BA-4B43-A657-BF681FE5EDB6}" srcOrd="1" destOrd="0" presId="urn:microsoft.com/office/officeart/2005/8/layout/vList5"/>
    <dgm:cxn modelId="{BD7866B6-409E-47BF-993F-C5DE3D034E7B}" type="presParOf" srcId="{92C1C99B-80D8-47E6-AFD6-69D4CE9144F7}" destId="{7110FF31-CA70-4793-AF0E-62920479E8B3}" srcOrd="3" destOrd="0" presId="urn:microsoft.com/office/officeart/2005/8/layout/vList5"/>
    <dgm:cxn modelId="{E0BBEC31-D828-4CC4-A5FE-AE92AA33B673}" type="presParOf" srcId="{92C1C99B-80D8-47E6-AFD6-69D4CE9144F7}" destId="{A69ECC44-997D-4DA6-88C1-6069DDE1E2A5}" srcOrd="4" destOrd="0" presId="urn:microsoft.com/office/officeart/2005/8/layout/vList5"/>
    <dgm:cxn modelId="{53D0733A-F709-48A0-A11C-39B2A0BA6B97}" type="presParOf" srcId="{A69ECC44-997D-4DA6-88C1-6069DDE1E2A5}" destId="{DEE76D5D-16F7-4FD1-AB5C-087DE5606B41}" srcOrd="0" destOrd="0" presId="urn:microsoft.com/office/officeart/2005/8/layout/vList5"/>
    <dgm:cxn modelId="{5E5674D5-0458-4BCF-B8C0-0BE0CDF3A2A2}" type="presParOf" srcId="{A69ECC44-997D-4DA6-88C1-6069DDE1E2A5}" destId="{50E3D974-0EA0-4607-8D24-883DFBBD9974}" srcOrd="1" destOrd="0" presId="urn:microsoft.com/office/officeart/2005/8/layout/vList5"/>
    <dgm:cxn modelId="{B1307A85-E125-4BED-8B5F-4FF9F99E0044}" type="presParOf" srcId="{92C1C99B-80D8-47E6-AFD6-69D4CE9144F7}" destId="{76BD16A8-6C0A-452C-87D8-DF7B32E7C7AF}" srcOrd="5" destOrd="0" presId="urn:microsoft.com/office/officeart/2005/8/layout/vList5"/>
    <dgm:cxn modelId="{14CBD327-C821-4B40-BE33-3B8ADA19D0F2}" type="presParOf" srcId="{92C1C99B-80D8-47E6-AFD6-69D4CE9144F7}" destId="{FB0343DD-E1B6-449C-851C-FA47033C3992}" srcOrd="6" destOrd="0" presId="urn:microsoft.com/office/officeart/2005/8/layout/vList5"/>
    <dgm:cxn modelId="{756F06C4-D60B-4214-BA82-5AD5F0EE0D02}" type="presParOf" srcId="{FB0343DD-E1B6-449C-851C-FA47033C3992}" destId="{006952F9-C642-4071-B1E1-86778138CF7B}" srcOrd="0" destOrd="0" presId="urn:microsoft.com/office/officeart/2005/8/layout/vList5"/>
    <dgm:cxn modelId="{A5C32612-CBF3-485D-B155-215CFBCB0949}" type="presParOf" srcId="{FB0343DD-E1B6-449C-851C-FA47033C3992}" destId="{76113E83-2066-4F6F-B42B-846E33BD0C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7D90E5-42DC-4367-B85F-6D6C795392A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86914D-2488-4319-B97F-5535B311090D}">
      <dgm:prSet custT="1"/>
      <dgm:spPr/>
      <dgm:t>
        <a:bodyPr/>
        <a:lstStyle/>
        <a:p>
          <a:pPr rtl="0"/>
          <a:r>
            <a:rPr lang="en-US" sz="3000" dirty="0" smtClean="0"/>
            <a:t>Sync </a:t>
          </a:r>
          <a:r>
            <a:rPr lang="en-US" sz="3000" dirty="0" err="1" smtClean="0"/>
            <a:t>Wep</a:t>
          </a:r>
          <a:r>
            <a:rPr lang="en-US" sz="3000" dirty="0" smtClean="0"/>
            <a:t> App Properties</a:t>
          </a:r>
          <a:endParaRPr lang="en-US" sz="3000" dirty="0"/>
        </a:p>
      </dgm:t>
    </dgm:pt>
    <dgm:pt modelId="{5655157F-CD7A-421C-B4C3-62C181023CA6}" type="parTrans" cxnId="{9125C482-6E91-4D39-B2FE-3E6E776D177F}">
      <dgm:prSet/>
      <dgm:spPr/>
      <dgm:t>
        <a:bodyPr/>
        <a:lstStyle/>
        <a:p>
          <a:endParaRPr lang="en-US"/>
        </a:p>
      </dgm:t>
    </dgm:pt>
    <dgm:pt modelId="{C042DFCB-FF0A-4E59-A1CA-EDBC761EF34C}" type="sibTrans" cxnId="{9125C482-6E91-4D39-B2FE-3E6E776D177F}">
      <dgm:prSet/>
      <dgm:spPr/>
      <dgm:t>
        <a:bodyPr/>
        <a:lstStyle/>
        <a:p>
          <a:endParaRPr lang="en-US"/>
        </a:p>
      </dgm:t>
    </dgm:pt>
    <dgm:pt modelId="{F30C496E-B9D7-4489-B0FF-2DB3688A6C7A}">
      <dgm:prSet/>
      <dgm:spPr/>
      <dgm:t>
        <a:bodyPr/>
        <a:lstStyle/>
        <a:p>
          <a:pPr rtl="0"/>
          <a:r>
            <a:rPr lang="en-US" dirty="0" smtClean="0"/>
            <a:t>5</a:t>
          </a:r>
          <a:endParaRPr lang="en-US" dirty="0"/>
        </a:p>
      </dgm:t>
    </dgm:pt>
    <dgm:pt modelId="{77C83131-26BB-4D6C-86B2-8C9BCB44024E}" type="parTrans" cxnId="{FAED9324-8065-42EB-9012-E25993F82148}">
      <dgm:prSet/>
      <dgm:spPr/>
      <dgm:t>
        <a:bodyPr/>
        <a:lstStyle/>
        <a:p>
          <a:endParaRPr lang="en-US"/>
        </a:p>
      </dgm:t>
    </dgm:pt>
    <dgm:pt modelId="{900DC107-AAB0-4D32-8359-E188EAA45F76}" type="sibTrans" cxnId="{FAED9324-8065-42EB-9012-E25993F82148}">
      <dgm:prSet/>
      <dgm:spPr/>
      <dgm:t>
        <a:bodyPr/>
        <a:lstStyle/>
        <a:p>
          <a:endParaRPr lang="en-US"/>
        </a:p>
      </dgm:t>
    </dgm:pt>
    <dgm:pt modelId="{7AB06B3D-1EDC-4C10-96AE-F77CE89986AA}">
      <dgm:prSet/>
      <dgm:spPr/>
      <dgm:t>
        <a:bodyPr/>
        <a:lstStyle/>
        <a:p>
          <a:pPr rtl="0"/>
          <a:r>
            <a:rPr lang="en-US" dirty="0" smtClean="0"/>
            <a:t>Work across site collections</a:t>
          </a:r>
          <a:endParaRPr lang="en-US" dirty="0"/>
        </a:p>
      </dgm:t>
    </dgm:pt>
    <dgm:pt modelId="{FCE644D1-3099-46F4-983E-8A462C231FC4}" type="parTrans" cxnId="{1C9ED835-7EEA-45FD-9C72-1412D91FBFA7}">
      <dgm:prSet/>
      <dgm:spPr/>
      <dgm:t>
        <a:bodyPr/>
        <a:lstStyle/>
        <a:p>
          <a:endParaRPr lang="en-US"/>
        </a:p>
      </dgm:t>
    </dgm:pt>
    <dgm:pt modelId="{442A788E-4AEE-41AF-90EA-4304E95CEE6E}" type="sibTrans" cxnId="{1C9ED835-7EEA-45FD-9C72-1412D91FBFA7}">
      <dgm:prSet/>
      <dgm:spPr/>
      <dgm:t>
        <a:bodyPr/>
        <a:lstStyle/>
        <a:p>
          <a:endParaRPr lang="en-US"/>
        </a:p>
      </dgm:t>
    </dgm:pt>
    <dgm:pt modelId="{F7231BDB-A9FA-4B3E-823D-EA3DCE953091}">
      <dgm:prSet/>
      <dgm:spPr/>
      <dgm:t>
        <a:bodyPr/>
        <a:lstStyle/>
        <a:p>
          <a:pPr rtl="0"/>
          <a:r>
            <a:rPr lang="en-US" dirty="0" smtClean="0"/>
            <a:t>6</a:t>
          </a:r>
          <a:endParaRPr lang="en-US" dirty="0"/>
        </a:p>
      </dgm:t>
    </dgm:pt>
    <dgm:pt modelId="{0D2DBE49-A60B-40C5-B08F-B7A369798069}" type="parTrans" cxnId="{CD50D6F2-C4CC-4147-84BA-695581A1611A}">
      <dgm:prSet/>
      <dgm:spPr/>
      <dgm:t>
        <a:bodyPr/>
        <a:lstStyle/>
        <a:p>
          <a:endParaRPr lang="en-US"/>
        </a:p>
      </dgm:t>
    </dgm:pt>
    <dgm:pt modelId="{775948A5-0033-4FC3-BFFB-679FF5547F2B}" type="sibTrans" cxnId="{CD50D6F2-C4CC-4147-84BA-695581A1611A}">
      <dgm:prSet/>
      <dgm:spPr/>
      <dgm:t>
        <a:bodyPr/>
        <a:lstStyle/>
        <a:p>
          <a:endParaRPr lang="en-US"/>
        </a:p>
      </dgm:t>
    </dgm:pt>
    <dgm:pt modelId="{776043F0-3595-4E39-9C10-3477FBCB4E16}">
      <dgm:prSet/>
      <dgm:spPr/>
      <dgm:t>
        <a:bodyPr/>
        <a:lstStyle/>
        <a:p>
          <a:pPr rtl="0"/>
          <a:r>
            <a:rPr lang="en-US" dirty="0" smtClean="0"/>
            <a:t>Deployment Scripting</a:t>
          </a:r>
          <a:endParaRPr lang="en-US" dirty="0"/>
        </a:p>
      </dgm:t>
    </dgm:pt>
    <dgm:pt modelId="{708590A2-3BE2-418F-AF40-D1C377DA20F2}" type="parTrans" cxnId="{B90DEA4D-2F82-4C69-942B-A168E2A681A2}">
      <dgm:prSet/>
      <dgm:spPr/>
      <dgm:t>
        <a:bodyPr/>
        <a:lstStyle/>
        <a:p>
          <a:endParaRPr lang="en-US"/>
        </a:p>
      </dgm:t>
    </dgm:pt>
    <dgm:pt modelId="{AA2527BE-797B-425F-AF8E-2EF58ED1E768}" type="sibTrans" cxnId="{B90DEA4D-2F82-4C69-942B-A168E2A681A2}">
      <dgm:prSet/>
      <dgm:spPr/>
      <dgm:t>
        <a:bodyPr/>
        <a:lstStyle/>
        <a:p>
          <a:endParaRPr lang="en-US"/>
        </a:p>
      </dgm:t>
    </dgm:pt>
    <dgm:pt modelId="{09BD3D8C-97D9-4F3F-B894-EDD3ACA652C1}">
      <dgm:prSet/>
      <dgm:spPr/>
      <dgm:t>
        <a:bodyPr/>
        <a:lstStyle/>
        <a:p>
          <a:pPr rtl="0"/>
          <a:r>
            <a:rPr lang="en-US" dirty="0" smtClean="0"/>
            <a:t>7</a:t>
          </a:r>
          <a:endParaRPr lang="en-US" dirty="0"/>
        </a:p>
      </dgm:t>
    </dgm:pt>
    <dgm:pt modelId="{F8C03DCC-F382-42FE-AE62-1EE2088C2C8F}" type="parTrans" cxnId="{16F96556-539D-4179-B146-96574E6F1D82}">
      <dgm:prSet/>
      <dgm:spPr/>
      <dgm:t>
        <a:bodyPr/>
        <a:lstStyle/>
        <a:p>
          <a:endParaRPr lang="en-US"/>
        </a:p>
      </dgm:t>
    </dgm:pt>
    <dgm:pt modelId="{3D4E60FC-28D8-4285-9C75-5DA21A80C27A}" type="sibTrans" cxnId="{16F96556-539D-4179-B146-96574E6F1D82}">
      <dgm:prSet/>
      <dgm:spPr/>
      <dgm:t>
        <a:bodyPr/>
        <a:lstStyle/>
        <a:p>
          <a:endParaRPr lang="en-US"/>
        </a:p>
      </dgm:t>
    </dgm:pt>
    <dgm:pt modelId="{024E78A1-3D6F-47C2-996E-A87F916A10E0}">
      <dgm:prSet/>
      <dgm:spPr/>
      <dgm:t>
        <a:bodyPr/>
        <a:lstStyle/>
        <a:p>
          <a:pPr rtl="0"/>
          <a:r>
            <a:rPr lang="en-US" dirty="0" smtClean="0"/>
            <a:t>Identify files that won’t upload</a:t>
          </a:r>
          <a:endParaRPr lang="en-US" dirty="0"/>
        </a:p>
      </dgm:t>
    </dgm:pt>
    <dgm:pt modelId="{D0E4F245-3F08-4209-964B-E9338D542039}" type="parTrans" cxnId="{43A4A61E-61E1-48D5-8B09-8AAC123CA2EF}">
      <dgm:prSet/>
      <dgm:spPr/>
      <dgm:t>
        <a:bodyPr/>
        <a:lstStyle/>
        <a:p>
          <a:endParaRPr lang="en-US"/>
        </a:p>
      </dgm:t>
    </dgm:pt>
    <dgm:pt modelId="{2AF3EA82-CDB0-41F7-9D65-441F9CFA9755}" type="sibTrans" cxnId="{43A4A61E-61E1-48D5-8B09-8AAC123CA2EF}">
      <dgm:prSet/>
      <dgm:spPr/>
      <dgm:t>
        <a:bodyPr/>
        <a:lstStyle/>
        <a:p>
          <a:endParaRPr lang="en-US"/>
        </a:p>
      </dgm:t>
    </dgm:pt>
    <dgm:pt modelId="{7036919C-4F00-4E9F-ABA9-D2027F11424E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9C7A16AA-2D96-405C-8CDF-262422B3AAAC}" type="parTrans" cxnId="{4BBF5C32-1F4C-4666-A6AF-A1D8B430719D}">
      <dgm:prSet/>
      <dgm:spPr/>
      <dgm:t>
        <a:bodyPr/>
        <a:lstStyle/>
        <a:p>
          <a:endParaRPr lang="en-US"/>
        </a:p>
      </dgm:t>
    </dgm:pt>
    <dgm:pt modelId="{BF692B1E-7654-494A-B673-58E3CF007E47}" type="sibTrans" cxnId="{4BBF5C32-1F4C-4666-A6AF-A1D8B430719D}">
      <dgm:prSet/>
      <dgm:spPr/>
      <dgm:t>
        <a:bodyPr/>
        <a:lstStyle/>
        <a:p>
          <a:endParaRPr lang="en-US"/>
        </a:p>
      </dgm:t>
    </dgm:pt>
    <dgm:pt modelId="{92C1C99B-80D8-47E6-AFD6-69D4CE9144F7}" type="pres">
      <dgm:prSet presAssocID="{667D90E5-42DC-4367-B85F-6D6C79539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4B51C-D74B-4E77-8DE8-9E58AE2D23F8}" type="pres">
      <dgm:prSet presAssocID="{F30C496E-B9D7-4489-B0FF-2DB3688A6C7A}" presName="linNode" presStyleCnt="0"/>
      <dgm:spPr/>
    </dgm:pt>
    <dgm:pt modelId="{C9193E5B-E5A8-403E-9C80-E48F3BD13F29}" type="pres">
      <dgm:prSet presAssocID="{F30C496E-B9D7-4489-B0FF-2DB3688A6C7A}" presName="parentText" presStyleLbl="node1" presStyleIdx="0" presStyleCnt="4" custScaleX="491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BDB5-84DD-4CE6-B876-3514AB460C28}" type="pres">
      <dgm:prSet presAssocID="{F30C496E-B9D7-4489-B0FF-2DB3688A6C7A}" presName="descendantText" presStyleLbl="alignAccFollowNode1" presStyleIdx="0" presStyleCnt="4" custScaleX="100549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8934-1BF1-4EA2-ADFE-64DAC3624C45}" type="pres">
      <dgm:prSet presAssocID="{900DC107-AAB0-4D32-8359-E188EAA45F76}" presName="sp" presStyleCnt="0"/>
      <dgm:spPr/>
    </dgm:pt>
    <dgm:pt modelId="{ECCFA90D-23E8-4189-AC51-FC5AC3AB21C8}" type="pres">
      <dgm:prSet presAssocID="{F7231BDB-A9FA-4B3E-823D-EA3DCE953091}" presName="linNode" presStyleCnt="0"/>
      <dgm:spPr/>
    </dgm:pt>
    <dgm:pt modelId="{A44774C7-25BF-47B2-A338-4EF92E849372}" type="pres">
      <dgm:prSet presAssocID="{F7231BDB-A9FA-4B3E-823D-EA3DCE953091}" presName="parentText" presStyleLbl="node1" presStyleIdx="1" presStyleCnt="4" custScaleX="501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A1106-E424-40DE-99F8-4F3DC177BA45}" type="pres">
      <dgm:prSet presAssocID="{F7231BDB-A9FA-4B3E-823D-EA3DCE953091}" presName="descendantText" presStyleLbl="alignAccFollowNode1" presStyleIdx="1" presStyleCnt="4" custScaleX="10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4347E-A40D-4394-9164-D8B36FC9BBA3}" type="pres">
      <dgm:prSet presAssocID="{775948A5-0033-4FC3-BFFB-679FF5547F2B}" presName="sp" presStyleCnt="0"/>
      <dgm:spPr/>
    </dgm:pt>
    <dgm:pt modelId="{73E0056B-48F6-4EC2-92A6-4A2BA0BD9757}" type="pres">
      <dgm:prSet presAssocID="{09BD3D8C-97D9-4F3F-B894-EDD3ACA652C1}" presName="linNode" presStyleCnt="0"/>
      <dgm:spPr/>
    </dgm:pt>
    <dgm:pt modelId="{0AEFF451-5BCC-47F4-82F2-FF53A17A3595}" type="pres">
      <dgm:prSet presAssocID="{09BD3D8C-97D9-4F3F-B894-EDD3ACA652C1}" presName="parentText" presStyleLbl="node1" presStyleIdx="2" presStyleCnt="4" custScaleX="501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49843-CE3E-4300-BB52-84327D579D5B}" type="pres">
      <dgm:prSet presAssocID="{09BD3D8C-97D9-4F3F-B894-EDD3ACA652C1}" presName="descendantText" presStyleLbl="alignAccFollowNode1" presStyleIdx="2" presStyleCnt="4" custScaleX="10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24C8-CAEA-4EC1-88F4-DAD5E73272FF}" type="pres">
      <dgm:prSet presAssocID="{3D4E60FC-28D8-4285-9C75-5DA21A80C27A}" presName="sp" presStyleCnt="0"/>
      <dgm:spPr/>
    </dgm:pt>
    <dgm:pt modelId="{F356BC58-AAF0-4E4A-8193-CBC70AF94A48}" type="pres">
      <dgm:prSet presAssocID="{7036919C-4F00-4E9F-ABA9-D2027F11424E}" presName="linNode" presStyleCnt="0"/>
      <dgm:spPr/>
    </dgm:pt>
    <dgm:pt modelId="{B216B629-5660-4CBF-9C85-842807F833B7}" type="pres">
      <dgm:prSet presAssocID="{7036919C-4F00-4E9F-ABA9-D2027F11424E}" presName="parentText" presStyleLbl="node1" presStyleIdx="3" presStyleCnt="4" custScaleX="501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633AD-2D63-4B0E-AEF1-BF2B1E3F226C}" type="pres">
      <dgm:prSet presAssocID="{7036919C-4F00-4E9F-ABA9-D2027F11424E}" presName="descendantText" presStyleLbl="alignAccFollowNode1" presStyleIdx="3" presStyleCnt="4" custScaleX="10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3E9BE-B7DF-4519-A8B7-317C3C809CED}" type="presOf" srcId="{667D90E5-42DC-4367-B85F-6D6C795392A0}" destId="{92C1C99B-80D8-47E6-AFD6-69D4CE9144F7}" srcOrd="0" destOrd="0" presId="urn:microsoft.com/office/officeart/2005/8/layout/vList5"/>
    <dgm:cxn modelId="{317C79E4-26A8-4904-BABD-545F0276F2E8}" type="presOf" srcId="{09BD3D8C-97D9-4F3F-B894-EDD3ACA652C1}" destId="{0AEFF451-5BCC-47F4-82F2-FF53A17A3595}" srcOrd="0" destOrd="0" presId="urn:microsoft.com/office/officeart/2005/8/layout/vList5"/>
    <dgm:cxn modelId="{CBEAB4C1-8466-46A7-BCAA-8DE1692A2595}" type="presOf" srcId="{7036919C-4F00-4E9F-ABA9-D2027F11424E}" destId="{B216B629-5660-4CBF-9C85-842807F833B7}" srcOrd="0" destOrd="0" presId="urn:microsoft.com/office/officeart/2005/8/layout/vList5"/>
    <dgm:cxn modelId="{966E55CC-06E3-44CD-8673-24BD54466E92}" type="presOf" srcId="{776043F0-3595-4E39-9C10-3477FBCB4E16}" destId="{D01A1106-E424-40DE-99F8-4F3DC177BA45}" srcOrd="0" destOrd="0" presId="urn:microsoft.com/office/officeart/2005/8/layout/vList5"/>
    <dgm:cxn modelId="{97027ACD-7B61-46AF-888C-DF37A2773628}" type="presOf" srcId="{F30C496E-B9D7-4489-B0FF-2DB3688A6C7A}" destId="{C9193E5B-E5A8-403E-9C80-E48F3BD13F29}" srcOrd="0" destOrd="0" presId="urn:microsoft.com/office/officeart/2005/8/layout/vList5"/>
    <dgm:cxn modelId="{45498467-D8A7-474D-8356-F185FE0D03D0}" type="presOf" srcId="{7AB06B3D-1EDC-4C10-96AE-F77CE89986AA}" destId="{C58ABDB5-84DD-4CE6-B876-3514AB460C28}" srcOrd="0" destOrd="0" presId="urn:microsoft.com/office/officeart/2005/8/layout/vList5"/>
    <dgm:cxn modelId="{282E6C6C-5119-48DE-95F5-F78EC4340AE6}" type="presOf" srcId="{024E78A1-3D6F-47C2-996E-A87F916A10E0}" destId="{F4949843-CE3E-4300-BB52-84327D579D5B}" srcOrd="0" destOrd="0" presId="urn:microsoft.com/office/officeart/2005/8/layout/vList5"/>
    <dgm:cxn modelId="{16F96556-539D-4179-B146-96574E6F1D82}" srcId="{667D90E5-42DC-4367-B85F-6D6C795392A0}" destId="{09BD3D8C-97D9-4F3F-B894-EDD3ACA652C1}" srcOrd="2" destOrd="0" parTransId="{F8C03DCC-F382-42FE-AE62-1EE2088C2C8F}" sibTransId="{3D4E60FC-28D8-4285-9C75-5DA21A80C27A}"/>
    <dgm:cxn modelId="{9125C482-6E91-4D39-B2FE-3E6E776D177F}" srcId="{7036919C-4F00-4E9F-ABA9-D2027F11424E}" destId="{CF86914D-2488-4319-B97F-5535B311090D}" srcOrd="0" destOrd="0" parTransId="{5655157F-CD7A-421C-B4C3-62C181023CA6}" sibTransId="{C042DFCB-FF0A-4E59-A1CA-EDBC761EF34C}"/>
    <dgm:cxn modelId="{187A8F63-3BFC-4558-839E-55060E945E7D}" type="presOf" srcId="{CF86914D-2488-4319-B97F-5535B311090D}" destId="{374633AD-2D63-4B0E-AEF1-BF2B1E3F226C}" srcOrd="0" destOrd="0" presId="urn:microsoft.com/office/officeart/2005/8/layout/vList5"/>
    <dgm:cxn modelId="{FAED9324-8065-42EB-9012-E25993F82148}" srcId="{667D90E5-42DC-4367-B85F-6D6C795392A0}" destId="{F30C496E-B9D7-4489-B0FF-2DB3688A6C7A}" srcOrd="0" destOrd="0" parTransId="{77C83131-26BB-4D6C-86B2-8C9BCB44024E}" sibTransId="{900DC107-AAB0-4D32-8359-E188EAA45F76}"/>
    <dgm:cxn modelId="{00CC7809-BE55-49EC-B5E5-955484B4E032}" type="presOf" srcId="{F7231BDB-A9FA-4B3E-823D-EA3DCE953091}" destId="{A44774C7-25BF-47B2-A338-4EF92E849372}" srcOrd="0" destOrd="0" presId="urn:microsoft.com/office/officeart/2005/8/layout/vList5"/>
    <dgm:cxn modelId="{1C9ED835-7EEA-45FD-9C72-1412D91FBFA7}" srcId="{F30C496E-B9D7-4489-B0FF-2DB3688A6C7A}" destId="{7AB06B3D-1EDC-4C10-96AE-F77CE89986AA}" srcOrd="0" destOrd="0" parTransId="{FCE644D1-3099-46F4-983E-8A462C231FC4}" sibTransId="{442A788E-4AEE-41AF-90EA-4304E95CEE6E}"/>
    <dgm:cxn modelId="{B90DEA4D-2F82-4C69-942B-A168E2A681A2}" srcId="{F7231BDB-A9FA-4B3E-823D-EA3DCE953091}" destId="{776043F0-3595-4E39-9C10-3477FBCB4E16}" srcOrd="0" destOrd="0" parTransId="{708590A2-3BE2-418F-AF40-D1C377DA20F2}" sibTransId="{AA2527BE-797B-425F-AF8E-2EF58ED1E768}"/>
    <dgm:cxn modelId="{4BBF5C32-1F4C-4666-A6AF-A1D8B430719D}" srcId="{667D90E5-42DC-4367-B85F-6D6C795392A0}" destId="{7036919C-4F00-4E9F-ABA9-D2027F11424E}" srcOrd="3" destOrd="0" parTransId="{9C7A16AA-2D96-405C-8CDF-262422B3AAAC}" sibTransId="{BF692B1E-7654-494A-B673-58E3CF007E47}"/>
    <dgm:cxn modelId="{43A4A61E-61E1-48D5-8B09-8AAC123CA2EF}" srcId="{09BD3D8C-97D9-4F3F-B894-EDD3ACA652C1}" destId="{024E78A1-3D6F-47C2-996E-A87F916A10E0}" srcOrd="0" destOrd="0" parTransId="{D0E4F245-3F08-4209-964B-E9338D542039}" sibTransId="{2AF3EA82-CDB0-41F7-9D65-441F9CFA9755}"/>
    <dgm:cxn modelId="{CD50D6F2-C4CC-4147-84BA-695581A1611A}" srcId="{667D90E5-42DC-4367-B85F-6D6C795392A0}" destId="{F7231BDB-A9FA-4B3E-823D-EA3DCE953091}" srcOrd="1" destOrd="0" parTransId="{0D2DBE49-A60B-40C5-B08F-B7A369798069}" sibTransId="{775948A5-0033-4FC3-BFFB-679FF5547F2B}"/>
    <dgm:cxn modelId="{03A97574-EF4E-42BF-9D1C-A91D8AAA0452}" type="presParOf" srcId="{92C1C99B-80D8-47E6-AFD6-69D4CE9144F7}" destId="{B704B51C-D74B-4E77-8DE8-9E58AE2D23F8}" srcOrd="0" destOrd="0" presId="urn:microsoft.com/office/officeart/2005/8/layout/vList5"/>
    <dgm:cxn modelId="{36EA7D7B-9FF0-480E-B196-089DFFEDEC45}" type="presParOf" srcId="{B704B51C-D74B-4E77-8DE8-9E58AE2D23F8}" destId="{C9193E5B-E5A8-403E-9C80-E48F3BD13F29}" srcOrd="0" destOrd="0" presId="urn:microsoft.com/office/officeart/2005/8/layout/vList5"/>
    <dgm:cxn modelId="{72B578B8-B68F-4384-9653-CEDF91220D96}" type="presParOf" srcId="{B704B51C-D74B-4E77-8DE8-9E58AE2D23F8}" destId="{C58ABDB5-84DD-4CE6-B876-3514AB460C28}" srcOrd="1" destOrd="0" presId="urn:microsoft.com/office/officeart/2005/8/layout/vList5"/>
    <dgm:cxn modelId="{1DA0C7BD-F1EC-4B87-BC6B-D253FD060F6F}" type="presParOf" srcId="{92C1C99B-80D8-47E6-AFD6-69D4CE9144F7}" destId="{9E2D8934-1BF1-4EA2-ADFE-64DAC3624C45}" srcOrd="1" destOrd="0" presId="urn:microsoft.com/office/officeart/2005/8/layout/vList5"/>
    <dgm:cxn modelId="{18D0F5D8-79A7-4A1D-A0BD-E39EB6CC7CC7}" type="presParOf" srcId="{92C1C99B-80D8-47E6-AFD6-69D4CE9144F7}" destId="{ECCFA90D-23E8-4189-AC51-FC5AC3AB21C8}" srcOrd="2" destOrd="0" presId="urn:microsoft.com/office/officeart/2005/8/layout/vList5"/>
    <dgm:cxn modelId="{9DE9F1AB-7EE3-4243-91F1-BF2BF9CBD0C1}" type="presParOf" srcId="{ECCFA90D-23E8-4189-AC51-FC5AC3AB21C8}" destId="{A44774C7-25BF-47B2-A338-4EF92E849372}" srcOrd="0" destOrd="0" presId="urn:microsoft.com/office/officeart/2005/8/layout/vList5"/>
    <dgm:cxn modelId="{0AFB8710-6752-4C38-B0C2-F0798B79312D}" type="presParOf" srcId="{ECCFA90D-23E8-4189-AC51-FC5AC3AB21C8}" destId="{D01A1106-E424-40DE-99F8-4F3DC177BA45}" srcOrd="1" destOrd="0" presId="urn:microsoft.com/office/officeart/2005/8/layout/vList5"/>
    <dgm:cxn modelId="{61579B82-F35B-46FE-BBDA-81FE033D6F4E}" type="presParOf" srcId="{92C1C99B-80D8-47E6-AFD6-69D4CE9144F7}" destId="{5D64347E-A40D-4394-9164-D8B36FC9BBA3}" srcOrd="3" destOrd="0" presId="urn:microsoft.com/office/officeart/2005/8/layout/vList5"/>
    <dgm:cxn modelId="{D7123A56-5760-4209-A094-768D930DDE16}" type="presParOf" srcId="{92C1C99B-80D8-47E6-AFD6-69D4CE9144F7}" destId="{73E0056B-48F6-4EC2-92A6-4A2BA0BD9757}" srcOrd="4" destOrd="0" presId="urn:microsoft.com/office/officeart/2005/8/layout/vList5"/>
    <dgm:cxn modelId="{F150E9BA-FFEF-439E-8847-EA415C2CE89D}" type="presParOf" srcId="{73E0056B-48F6-4EC2-92A6-4A2BA0BD9757}" destId="{0AEFF451-5BCC-47F4-82F2-FF53A17A3595}" srcOrd="0" destOrd="0" presId="urn:microsoft.com/office/officeart/2005/8/layout/vList5"/>
    <dgm:cxn modelId="{06838427-CE5D-4735-80CC-4C5962FAA437}" type="presParOf" srcId="{73E0056B-48F6-4EC2-92A6-4A2BA0BD9757}" destId="{F4949843-CE3E-4300-BB52-84327D579D5B}" srcOrd="1" destOrd="0" presId="urn:microsoft.com/office/officeart/2005/8/layout/vList5"/>
    <dgm:cxn modelId="{D2F219B1-B19B-42FB-9D2A-5E15270C368A}" type="presParOf" srcId="{92C1C99B-80D8-47E6-AFD6-69D4CE9144F7}" destId="{3FAA24C8-CAEA-4EC1-88F4-DAD5E73272FF}" srcOrd="5" destOrd="0" presId="urn:microsoft.com/office/officeart/2005/8/layout/vList5"/>
    <dgm:cxn modelId="{43006FA6-6D29-48E4-84E5-4F3B89B437AD}" type="presParOf" srcId="{92C1C99B-80D8-47E6-AFD6-69D4CE9144F7}" destId="{F356BC58-AAF0-4E4A-8193-CBC70AF94A48}" srcOrd="6" destOrd="0" presId="urn:microsoft.com/office/officeart/2005/8/layout/vList5"/>
    <dgm:cxn modelId="{DE860B31-CEDF-4021-8128-0A60BF520287}" type="presParOf" srcId="{F356BC58-AAF0-4E4A-8193-CBC70AF94A48}" destId="{B216B629-5660-4CBF-9C85-842807F833B7}" srcOrd="0" destOrd="0" presId="urn:microsoft.com/office/officeart/2005/8/layout/vList5"/>
    <dgm:cxn modelId="{9DE2571B-F9C9-41DB-9F2A-9CE72CE25158}" type="presParOf" srcId="{F356BC58-AAF0-4E4A-8193-CBC70AF94A48}" destId="{374633AD-2D63-4B0E-AEF1-BF2B1E3F22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FC457C-CF3B-44EA-BB87-CD210B734AA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5951DF-B09E-4D71-A754-2A92F47FFC12}">
      <dgm:prSet/>
      <dgm:spPr/>
      <dgm:t>
        <a:bodyPr/>
        <a:lstStyle/>
        <a:p>
          <a:pPr rtl="0"/>
          <a:r>
            <a:rPr lang="en-US" dirty="0" smtClean="0"/>
            <a:t>9</a:t>
          </a:r>
          <a:endParaRPr lang="en-US" dirty="0"/>
        </a:p>
      </dgm:t>
    </dgm:pt>
    <dgm:pt modelId="{82EE8EC0-7300-422B-B860-CBB7DB5220D7}" type="parTrans" cxnId="{C9CA0827-6A9B-4FC3-995A-36D0D1B87069}">
      <dgm:prSet/>
      <dgm:spPr/>
      <dgm:t>
        <a:bodyPr/>
        <a:lstStyle/>
        <a:p>
          <a:endParaRPr lang="en-US"/>
        </a:p>
      </dgm:t>
    </dgm:pt>
    <dgm:pt modelId="{AD55CA57-E17A-4D1A-B806-7B9FAC966C04}" type="sibTrans" cxnId="{C9CA0827-6A9B-4FC3-995A-36D0D1B87069}">
      <dgm:prSet/>
      <dgm:spPr/>
      <dgm:t>
        <a:bodyPr/>
        <a:lstStyle/>
        <a:p>
          <a:endParaRPr lang="en-US"/>
        </a:p>
      </dgm:t>
    </dgm:pt>
    <dgm:pt modelId="{ABE1B040-B84A-46E6-AB70-2CEF305C3BD8}">
      <dgm:prSet/>
      <dgm:spPr/>
      <dgm:t>
        <a:bodyPr/>
        <a:lstStyle/>
        <a:p>
          <a:pPr rtl="0"/>
          <a:r>
            <a:rPr lang="en-US" dirty="0" smtClean="0"/>
            <a:t>Check the Farm Version</a:t>
          </a:r>
          <a:endParaRPr lang="en-US" dirty="0"/>
        </a:p>
      </dgm:t>
    </dgm:pt>
    <dgm:pt modelId="{0BCE15F3-0B37-4D99-9CF0-F190CEF1E1B9}" type="parTrans" cxnId="{AD1CF5BF-B7CF-4C7E-9561-31289F7D6366}">
      <dgm:prSet/>
      <dgm:spPr/>
      <dgm:t>
        <a:bodyPr/>
        <a:lstStyle/>
        <a:p>
          <a:endParaRPr lang="en-US"/>
        </a:p>
      </dgm:t>
    </dgm:pt>
    <dgm:pt modelId="{1FFD1A57-649D-442C-83CA-3A87DBA73E10}" type="sibTrans" cxnId="{AD1CF5BF-B7CF-4C7E-9561-31289F7D6366}">
      <dgm:prSet/>
      <dgm:spPr/>
      <dgm:t>
        <a:bodyPr/>
        <a:lstStyle/>
        <a:p>
          <a:endParaRPr lang="en-US"/>
        </a:p>
      </dgm:t>
    </dgm:pt>
    <dgm:pt modelId="{C10C725E-09FE-494F-B67C-31FE30DE397A}">
      <dgm:prSet/>
      <dgm:spPr/>
      <dgm:t>
        <a:bodyPr/>
        <a:lstStyle/>
        <a:p>
          <a:pPr rtl="0"/>
          <a:r>
            <a:rPr lang="en-US" dirty="0" smtClean="0"/>
            <a:t>Install SharePoint</a:t>
          </a:r>
          <a:endParaRPr lang="en-US" dirty="0"/>
        </a:p>
      </dgm:t>
    </dgm:pt>
    <dgm:pt modelId="{34D445BA-402D-48F2-B8C9-5A427F6AEA5B}" type="parTrans" cxnId="{5487F06D-8D0C-405D-92F8-83143EE0B5CB}">
      <dgm:prSet/>
      <dgm:spPr/>
      <dgm:t>
        <a:bodyPr/>
        <a:lstStyle/>
        <a:p>
          <a:endParaRPr lang="en-US"/>
        </a:p>
      </dgm:t>
    </dgm:pt>
    <dgm:pt modelId="{6E111800-3DE8-4806-AADC-2478069D190A}" type="sibTrans" cxnId="{5487F06D-8D0C-405D-92F8-83143EE0B5CB}">
      <dgm:prSet/>
      <dgm:spPr/>
      <dgm:t>
        <a:bodyPr/>
        <a:lstStyle/>
        <a:p>
          <a:endParaRPr lang="en-US"/>
        </a:p>
      </dgm:t>
    </dgm:pt>
    <dgm:pt modelId="{95F3D89B-5338-4FFB-92BC-3F10873A594E}">
      <dgm:prSet/>
      <dgm:spPr/>
      <dgm:t>
        <a:bodyPr/>
        <a:lstStyle/>
        <a:p>
          <a:pPr rtl="0"/>
          <a:r>
            <a:rPr lang="en-US" dirty="0" smtClean="0"/>
            <a:t>10</a:t>
          </a:r>
          <a:endParaRPr lang="en-US" dirty="0"/>
        </a:p>
      </dgm:t>
    </dgm:pt>
    <dgm:pt modelId="{BD0BC696-71C0-4809-AD96-4AF9963AB4DA}" type="parTrans" cxnId="{BCF9E174-31D0-4D62-9BC6-56848CD95601}">
      <dgm:prSet/>
      <dgm:spPr/>
      <dgm:t>
        <a:bodyPr/>
        <a:lstStyle/>
        <a:p>
          <a:endParaRPr lang="en-US"/>
        </a:p>
      </dgm:t>
    </dgm:pt>
    <dgm:pt modelId="{C4DABB46-684E-4CD7-8E07-0CCEF720C63D}" type="sibTrans" cxnId="{BCF9E174-31D0-4D62-9BC6-56848CD95601}">
      <dgm:prSet/>
      <dgm:spPr/>
      <dgm:t>
        <a:bodyPr/>
        <a:lstStyle/>
        <a:p>
          <a:endParaRPr lang="en-US"/>
        </a:p>
      </dgm:t>
    </dgm:pt>
    <dgm:pt modelId="{4C3E37A3-0F5B-4187-BFC4-BF62503C83E5}">
      <dgm:prSet/>
      <dgm:spPr/>
      <dgm:t>
        <a:bodyPr/>
        <a:lstStyle/>
        <a:p>
          <a:pPr rtl="0"/>
          <a:r>
            <a:rPr lang="en-US" dirty="0" err="1" smtClean="0"/>
            <a:t>Repeatably</a:t>
          </a:r>
          <a:r>
            <a:rPr lang="en-US" dirty="0" smtClean="0"/>
            <a:t> Manage Content</a:t>
          </a:r>
          <a:endParaRPr lang="en-US" dirty="0"/>
        </a:p>
      </dgm:t>
    </dgm:pt>
    <dgm:pt modelId="{F757465B-3ADB-4A64-907D-72162ED558F7}" type="parTrans" cxnId="{0AE38633-33B2-49AF-BA61-BF6E74CE25C5}">
      <dgm:prSet/>
      <dgm:spPr/>
      <dgm:t>
        <a:bodyPr/>
        <a:lstStyle/>
        <a:p>
          <a:endParaRPr lang="en-US"/>
        </a:p>
      </dgm:t>
    </dgm:pt>
    <dgm:pt modelId="{FCDCC7E9-9B07-47A8-949F-22B5C375E208}" type="sibTrans" cxnId="{0AE38633-33B2-49AF-BA61-BF6E74CE25C5}">
      <dgm:prSet/>
      <dgm:spPr/>
      <dgm:t>
        <a:bodyPr/>
        <a:lstStyle/>
        <a:p>
          <a:endParaRPr lang="en-US"/>
        </a:p>
      </dgm:t>
    </dgm:pt>
    <dgm:pt modelId="{C47164BA-28C5-41AC-A943-98FF5E86A839}">
      <dgm:prSet/>
      <dgm:spPr/>
      <dgm:t>
        <a:bodyPr/>
        <a:lstStyle/>
        <a:p>
          <a:pPr rtl="0"/>
          <a:r>
            <a:rPr lang="en-US" dirty="0" smtClean="0"/>
            <a:t>11</a:t>
          </a:r>
          <a:endParaRPr lang="en-US" dirty="0"/>
        </a:p>
      </dgm:t>
    </dgm:pt>
    <dgm:pt modelId="{D7CFB8C5-ACEE-4DF3-AC79-C472FDAA9A08}" type="parTrans" cxnId="{DB8222F4-6CB3-47F8-BD44-3C91110ACC5E}">
      <dgm:prSet/>
      <dgm:spPr/>
      <dgm:t>
        <a:bodyPr/>
        <a:lstStyle/>
        <a:p>
          <a:endParaRPr lang="en-US"/>
        </a:p>
      </dgm:t>
    </dgm:pt>
    <dgm:pt modelId="{B995C0DD-2786-4FA0-AAE9-EC058E59A317}" type="sibTrans" cxnId="{DB8222F4-6CB3-47F8-BD44-3C91110ACC5E}">
      <dgm:prSet/>
      <dgm:spPr/>
      <dgm:t>
        <a:bodyPr/>
        <a:lstStyle/>
        <a:p>
          <a:endParaRPr lang="en-US"/>
        </a:p>
      </dgm:t>
    </dgm:pt>
    <dgm:pt modelId="{FF1C48FE-8627-4AD8-A9A4-0B17D1783DFB}">
      <dgm:prSet/>
      <dgm:spPr/>
      <dgm:t>
        <a:bodyPr/>
        <a:lstStyle/>
        <a:p>
          <a:pPr rtl="0"/>
          <a:r>
            <a:rPr lang="en-US" dirty="0" smtClean="0"/>
            <a:t>Update Field Definitions</a:t>
          </a:r>
          <a:endParaRPr lang="en-US" dirty="0"/>
        </a:p>
      </dgm:t>
    </dgm:pt>
    <dgm:pt modelId="{67EFA186-4874-4BE8-B85D-92728E1860A8}" type="parTrans" cxnId="{7C26E000-04EC-4D54-91C6-D2A1FF41CCB8}">
      <dgm:prSet/>
      <dgm:spPr/>
      <dgm:t>
        <a:bodyPr/>
        <a:lstStyle/>
        <a:p>
          <a:endParaRPr lang="en-US"/>
        </a:p>
      </dgm:t>
    </dgm:pt>
    <dgm:pt modelId="{D49F6612-F0E7-4CA5-A4C6-AE7659591589}" type="sibTrans" cxnId="{7C26E000-04EC-4D54-91C6-D2A1FF41CCB8}">
      <dgm:prSet/>
      <dgm:spPr/>
      <dgm:t>
        <a:bodyPr/>
        <a:lstStyle/>
        <a:p>
          <a:endParaRPr lang="en-US"/>
        </a:p>
      </dgm:t>
    </dgm:pt>
    <dgm:pt modelId="{06106C4D-95BF-4C72-95F5-0E41EF482A8C}">
      <dgm:prSet/>
      <dgm:spPr/>
      <dgm:t>
        <a:bodyPr/>
        <a:lstStyle/>
        <a:p>
          <a:r>
            <a:rPr lang="en-US" dirty="0" smtClean="0"/>
            <a:t>12</a:t>
          </a:r>
          <a:endParaRPr lang="en-US" dirty="0"/>
        </a:p>
      </dgm:t>
    </dgm:pt>
    <dgm:pt modelId="{AD8B72E3-8F0B-49A2-BD55-0EBCF8E46BA3}" type="parTrans" cxnId="{4C6CA5F0-DBB4-4196-A5D7-6243AC4A8986}">
      <dgm:prSet/>
      <dgm:spPr/>
      <dgm:t>
        <a:bodyPr/>
        <a:lstStyle/>
        <a:p>
          <a:endParaRPr lang="en-US"/>
        </a:p>
      </dgm:t>
    </dgm:pt>
    <dgm:pt modelId="{F1FFA3A8-20C6-4656-889E-BCBD8D318B0E}" type="sibTrans" cxnId="{4C6CA5F0-DBB4-4196-A5D7-6243AC4A8986}">
      <dgm:prSet/>
      <dgm:spPr/>
      <dgm:t>
        <a:bodyPr/>
        <a:lstStyle/>
        <a:p>
          <a:endParaRPr lang="en-US"/>
        </a:p>
      </dgm:t>
    </dgm:pt>
    <dgm:pt modelId="{764F6568-1FC6-44B9-B1F5-8B65A1454740}" type="pres">
      <dgm:prSet presAssocID="{FEFC457C-CF3B-44EA-BB87-CD210B734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FE007-F046-4434-8E39-EC2911429599}" type="pres">
      <dgm:prSet presAssocID="{405951DF-B09E-4D71-A754-2A92F47FFC12}" presName="linNode" presStyleCnt="0"/>
      <dgm:spPr/>
    </dgm:pt>
    <dgm:pt modelId="{F8C23EB3-D1C5-4CDA-9896-EAD5CE400412}" type="pres">
      <dgm:prSet presAssocID="{405951DF-B09E-4D71-A754-2A92F47FFC12}" presName="parentText" presStyleLbl="node1" presStyleIdx="0" presStyleCnt="4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02301-4319-4A1F-B45B-0970644D6461}" type="pres">
      <dgm:prSet presAssocID="{405951DF-B09E-4D71-A754-2A92F47FFC1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084EF-F18F-4A2A-B64A-74E92CD5B123}" type="pres">
      <dgm:prSet presAssocID="{AD55CA57-E17A-4D1A-B806-7B9FAC966C04}" presName="sp" presStyleCnt="0"/>
      <dgm:spPr/>
    </dgm:pt>
    <dgm:pt modelId="{0D13F00A-6F46-4B0D-AC3E-72427017DBEE}" type="pres">
      <dgm:prSet presAssocID="{95F3D89B-5338-4FFB-92BC-3F10873A594E}" presName="linNode" presStyleCnt="0"/>
      <dgm:spPr/>
    </dgm:pt>
    <dgm:pt modelId="{A3E90F07-34C5-4577-ADCB-66630DFA490F}" type="pres">
      <dgm:prSet presAssocID="{95F3D89B-5338-4FFB-92BC-3F10873A594E}" presName="parentText" presStyleLbl="node1" presStyleIdx="1" presStyleCnt="4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F609E-228D-4458-8C9D-9844C5A49D9E}" type="pres">
      <dgm:prSet presAssocID="{95F3D89B-5338-4FFB-92BC-3F10873A594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325E2-96F9-474B-AC45-5970D9B81B56}" type="pres">
      <dgm:prSet presAssocID="{C4DABB46-684E-4CD7-8E07-0CCEF720C63D}" presName="sp" presStyleCnt="0"/>
      <dgm:spPr/>
    </dgm:pt>
    <dgm:pt modelId="{6FFEF42E-F17A-4E00-A06B-36A4EF05FDB2}" type="pres">
      <dgm:prSet presAssocID="{C47164BA-28C5-41AC-A943-98FF5E86A839}" presName="linNode" presStyleCnt="0"/>
      <dgm:spPr/>
    </dgm:pt>
    <dgm:pt modelId="{BCD58813-473E-4BF0-B2DE-30BDDE32ABBA}" type="pres">
      <dgm:prSet presAssocID="{C47164BA-28C5-41AC-A943-98FF5E86A839}" presName="parentText" presStyleLbl="node1" presStyleIdx="2" presStyleCnt="4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C35CC-406D-4FB4-918A-6DF9B586D46F}" type="pres">
      <dgm:prSet presAssocID="{C47164BA-28C5-41AC-A943-98FF5E86A83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C3F8A-3787-4D06-A885-8EA97C5F645C}" type="pres">
      <dgm:prSet presAssocID="{B995C0DD-2786-4FA0-AAE9-EC058E59A317}" presName="sp" presStyleCnt="0"/>
      <dgm:spPr/>
    </dgm:pt>
    <dgm:pt modelId="{DC844AB2-FC19-4AFB-81E0-68E290B8CA13}" type="pres">
      <dgm:prSet presAssocID="{06106C4D-95BF-4C72-95F5-0E41EF482A8C}" presName="linNode" presStyleCnt="0"/>
      <dgm:spPr/>
    </dgm:pt>
    <dgm:pt modelId="{7B96705F-9ED0-4BAE-838C-EC78989D60A2}" type="pres">
      <dgm:prSet presAssocID="{06106C4D-95BF-4C72-95F5-0E41EF482A8C}" presName="parentText" presStyleLbl="node1" presStyleIdx="3" presStyleCnt="4" custScaleX="5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3ADA6-B78E-4D5B-A157-9988A2C8FC2B}" type="pres">
      <dgm:prSet presAssocID="{06106C4D-95BF-4C72-95F5-0E41EF482A8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9E9BE-F2BD-40A1-8E21-D0F786318A18}" type="presOf" srcId="{4C3E37A3-0F5B-4187-BFC4-BF62503C83E5}" destId="{87DF609E-228D-4458-8C9D-9844C5A49D9E}" srcOrd="0" destOrd="0" presId="urn:microsoft.com/office/officeart/2005/8/layout/vList5"/>
    <dgm:cxn modelId="{7C26E000-04EC-4D54-91C6-D2A1FF41CCB8}" srcId="{C47164BA-28C5-41AC-A943-98FF5E86A839}" destId="{FF1C48FE-8627-4AD8-A9A4-0B17D1783DFB}" srcOrd="0" destOrd="0" parTransId="{67EFA186-4874-4BE8-B85D-92728E1860A8}" sibTransId="{D49F6612-F0E7-4CA5-A4C6-AE7659591589}"/>
    <dgm:cxn modelId="{1A51EE9A-9AB9-4F9C-ABC7-AED665CAA3A4}" type="presOf" srcId="{ABE1B040-B84A-46E6-AB70-2CEF305C3BD8}" destId="{5D33ADA6-B78E-4D5B-A157-9988A2C8FC2B}" srcOrd="0" destOrd="0" presId="urn:microsoft.com/office/officeart/2005/8/layout/vList5"/>
    <dgm:cxn modelId="{0AE38633-33B2-49AF-BA61-BF6E74CE25C5}" srcId="{95F3D89B-5338-4FFB-92BC-3F10873A594E}" destId="{4C3E37A3-0F5B-4187-BFC4-BF62503C83E5}" srcOrd="0" destOrd="0" parTransId="{F757465B-3ADB-4A64-907D-72162ED558F7}" sibTransId="{FCDCC7E9-9B07-47A8-949F-22B5C375E208}"/>
    <dgm:cxn modelId="{5487F06D-8D0C-405D-92F8-83143EE0B5CB}" srcId="{405951DF-B09E-4D71-A754-2A92F47FFC12}" destId="{C10C725E-09FE-494F-B67C-31FE30DE397A}" srcOrd="0" destOrd="0" parTransId="{34D445BA-402D-48F2-B8C9-5A427F6AEA5B}" sibTransId="{6E111800-3DE8-4806-AADC-2478069D190A}"/>
    <dgm:cxn modelId="{02EE0FE4-4DAA-495C-869A-A7B956F85AD5}" type="presOf" srcId="{95F3D89B-5338-4FFB-92BC-3F10873A594E}" destId="{A3E90F07-34C5-4577-ADCB-66630DFA490F}" srcOrd="0" destOrd="0" presId="urn:microsoft.com/office/officeart/2005/8/layout/vList5"/>
    <dgm:cxn modelId="{BCF9E174-31D0-4D62-9BC6-56848CD95601}" srcId="{FEFC457C-CF3B-44EA-BB87-CD210B734AA7}" destId="{95F3D89B-5338-4FFB-92BC-3F10873A594E}" srcOrd="1" destOrd="0" parTransId="{BD0BC696-71C0-4809-AD96-4AF9963AB4DA}" sibTransId="{C4DABB46-684E-4CD7-8E07-0CCEF720C63D}"/>
    <dgm:cxn modelId="{DB8222F4-6CB3-47F8-BD44-3C91110ACC5E}" srcId="{FEFC457C-CF3B-44EA-BB87-CD210B734AA7}" destId="{C47164BA-28C5-41AC-A943-98FF5E86A839}" srcOrd="2" destOrd="0" parTransId="{D7CFB8C5-ACEE-4DF3-AC79-C472FDAA9A08}" sibTransId="{B995C0DD-2786-4FA0-AAE9-EC058E59A317}"/>
    <dgm:cxn modelId="{AD1CF5BF-B7CF-4C7E-9561-31289F7D6366}" srcId="{06106C4D-95BF-4C72-95F5-0E41EF482A8C}" destId="{ABE1B040-B84A-46E6-AB70-2CEF305C3BD8}" srcOrd="0" destOrd="0" parTransId="{0BCE15F3-0B37-4D99-9CF0-F190CEF1E1B9}" sibTransId="{1FFD1A57-649D-442C-83CA-3A87DBA73E10}"/>
    <dgm:cxn modelId="{7ECA1C94-0B42-4B32-B68D-C7F678B19C19}" type="presOf" srcId="{C47164BA-28C5-41AC-A943-98FF5E86A839}" destId="{BCD58813-473E-4BF0-B2DE-30BDDE32ABBA}" srcOrd="0" destOrd="0" presId="urn:microsoft.com/office/officeart/2005/8/layout/vList5"/>
    <dgm:cxn modelId="{A2115BE5-7E85-4DBE-883F-40DD20D70611}" type="presOf" srcId="{06106C4D-95BF-4C72-95F5-0E41EF482A8C}" destId="{7B96705F-9ED0-4BAE-838C-EC78989D60A2}" srcOrd="0" destOrd="0" presId="urn:microsoft.com/office/officeart/2005/8/layout/vList5"/>
    <dgm:cxn modelId="{7ABFA8E3-5242-4A2A-AB56-8B55402E2E6D}" type="presOf" srcId="{C10C725E-09FE-494F-B67C-31FE30DE397A}" destId="{6C902301-4319-4A1F-B45B-0970644D6461}" srcOrd="0" destOrd="0" presId="urn:microsoft.com/office/officeart/2005/8/layout/vList5"/>
    <dgm:cxn modelId="{D0B620D3-89A5-422D-8D59-FA8EC9548068}" type="presOf" srcId="{405951DF-B09E-4D71-A754-2A92F47FFC12}" destId="{F8C23EB3-D1C5-4CDA-9896-EAD5CE400412}" srcOrd="0" destOrd="0" presId="urn:microsoft.com/office/officeart/2005/8/layout/vList5"/>
    <dgm:cxn modelId="{4C6CA5F0-DBB4-4196-A5D7-6243AC4A8986}" srcId="{FEFC457C-CF3B-44EA-BB87-CD210B734AA7}" destId="{06106C4D-95BF-4C72-95F5-0E41EF482A8C}" srcOrd="3" destOrd="0" parTransId="{AD8B72E3-8F0B-49A2-BD55-0EBCF8E46BA3}" sibTransId="{F1FFA3A8-20C6-4656-889E-BCBD8D318B0E}"/>
    <dgm:cxn modelId="{067DA886-4F44-4D4D-A597-B991061DAD3F}" type="presOf" srcId="{FF1C48FE-8627-4AD8-A9A4-0B17D1783DFB}" destId="{111C35CC-406D-4FB4-918A-6DF9B586D46F}" srcOrd="0" destOrd="0" presId="urn:microsoft.com/office/officeart/2005/8/layout/vList5"/>
    <dgm:cxn modelId="{BE727F16-9079-428D-BFBE-175857FF31D5}" type="presOf" srcId="{FEFC457C-CF3B-44EA-BB87-CD210B734AA7}" destId="{764F6568-1FC6-44B9-B1F5-8B65A1454740}" srcOrd="0" destOrd="0" presId="urn:microsoft.com/office/officeart/2005/8/layout/vList5"/>
    <dgm:cxn modelId="{C9CA0827-6A9B-4FC3-995A-36D0D1B87069}" srcId="{FEFC457C-CF3B-44EA-BB87-CD210B734AA7}" destId="{405951DF-B09E-4D71-A754-2A92F47FFC12}" srcOrd="0" destOrd="0" parTransId="{82EE8EC0-7300-422B-B860-CBB7DB5220D7}" sibTransId="{AD55CA57-E17A-4D1A-B806-7B9FAC966C04}"/>
    <dgm:cxn modelId="{B9D0CE66-FC90-4EE6-BAAA-7384E5DF1A8C}" type="presParOf" srcId="{764F6568-1FC6-44B9-B1F5-8B65A1454740}" destId="{0ACFE007-F046-4434-8E39-EC2911429599}" srcOrd="0" destOrd="0" presId="urn:microsoft.com/office/officeart/2005/8/layout/vList5"/>
    <dgm:cxn modelId="{427BFF7F-FD9B-4DCF-9127-7F39840B0FBD}" type="presParOf" srcId="{0ACFE007-F046-4434-8E39-EC2911429599}" destId="{F8C23EB3-D1C5-4CDA-9896-EAD5CE400412}" srcOrd="0" destOrd="0" presId="urn:microsoft.com/office/officeart/2005/8/layout/vList5"/>
    <dgm:cxn modelId="{0E4E40B6-A9BE-46E7-A117-85704753FC76}" type="presParOf" srcId="{0ACFE007-F046-4434-8E39-EC2911429599}" destId="{6C902301-4319-4A1F-B45B-0970644D6461}" srcOrd="1" destOrd="0" presId="urn:microsoft.com/office/officeart/2005/8/layout/vList5"/>
    <dgm:cxn modelId="{53EF4169-026B-42E9-B9F7-3FDACB62E4DE}" type="presParOf" srcId="{764F6568-1FC6-44B9-B1F5-8B65A1454740}" destId="{DF4084EF-F18F-4A2A-B64A-74E92CD5B123}" srcOrd="1" destOrd="0" presId="urn:microsoft.com/office/officeart/2005/8/layout/vList5"/>
    <dgm:cxn modelId="{116A324C-D3AC-43F8-B0A8-A728BB00E112}" type="presParOf" srcId="{764F6568-1FC6-44B9-B1F5-8B65A1454740}" destId="{0D13F00A-6F46-4B0D-AC3E-72427017DBEE}" srcOrd="2" destOrd="0" presId="urn:microsoft.com/office/officeart/2005/8/layout/vList5"/>
    <dgm:cxn modelId="{BA6F03BD-3F25-402C-A907-E481DB74D9DE}" type="presParOf" srcId="{0D13F00A-6F46-4B0D-AC3E-72427017DBEE}" destId="{A3E90F07-34C5-4577-ADCB-66630DFA490F}" srcOrd="0" destOrd="0" presId="urn:microsoft.com/office/officeart/2005/8/layout/vList5"/>
    <dgm:cxn modelId="{4399AAC3-D025-4C91-AA67-BC3A46C731F0}" type="presParOf" srcId="{0D13F00A-6F46-4B0D-AC3E-72427017DBEE}" destId="{87DF609E-228D-4458-8C9D-9844C5A49D9E}" srcOrd="1" destOrd="0" presId="urn:microsoft.com/office/officeart/2005/8/layout/vList5"/>
    <dgm:cxn modelId="{908AFEAC-6339-43F2-B250-368F689F846C}" type="presParOf" srcId="{764F6568-1FC6-44B9-B1F5-8B65A1454740}" destId="{3E3325E2-96F9-474B-AC45-5970D9B81B56}" srcOrd="3" destOrd="0" presId="urn:microsoft.com/office/officeart/2005/8/layout/vList5"/>
    <dgm:cxn modelId="{A0A1CED2-AB14-492B-8632-06072C6B13D9}" type="presParOf" srcId="{764F6568-1FC6-44B9-B1F5-8B65A1454740}" destId="{6FFEF42E-F17A-4E00-A06B-36A4EF05FDB2}" srcOrd="4" destOrd="0" presId="urn:microsoft.com/office/officeart/2005/8/layout/vList5"/>
    <dgm:cxn modelId="{C228CA06-F545-43DB-B68A-296444616F13}" type="presParOf" srcId="{6FFEF42E-F17A-4E00-A06B-36A4EF05FDB2}" destId="{BCD58813-473E-4BF0-B2DE-30BDDE32ABBA}" srcOrd="0" destOrd="0" presId="urn:microsoft.com/office/officeart/2005/8/layout/vList5"/>
    <dgm:cxn modelId="{90F317F0-A245-4F96-9DBC-F89AB67DD814}" type="presParOf" srcId="{6FFEF42E-F17A-4E00-A06B-36A4EF05FDB2}" destId="{111C35CC-406D-4FB4-918A-6DF9B586D46F}" srcOrd="1" destOrd="0" presId="urn:microsoft.com/office/officeart/2005/8/layout/vList5"/>
    <dgm:cxn modelId="{5A9AA7D1-6681-48E5-943B-C6F181A87DDF}" type="presParOf" srcId="{764F6568-1FC6-44B9-B1F5-8B65A1454740}" destId="{B22C3F8A-3787-4D06-A885-8EA97C5F645C}" srcOrd="5" destOrd="0" presId="urn:microsoft.com/office/officeart/2005/8/layout/vList5"/>
    <dgm:cxn modelId="{EFFD26B7-E9E8-4304-A56B-48B6D1D26DA0}" type="presParOf" srcId="{764F6568-1FC6-44B9-B1F5-8B65A1454740}" destId="{DC844AB2-FC19-4AFB-81E0-68E290B8CA13}" srcOrd="6" destOrd="0" presId="urn:microsoft.com/office/officeart/2005/8/layout/vList5"/>
    <dgm:cxn modelId="{085DC62C-2CA5-4B71-8509-2E24B6C71191}" type="presParOf" srcId="{DC844AB2-FC19-4AFB-81E0-68E290B8CA13}" destId="{7B96705F-9ED0-4BAE-838C-EC78989D60A2}" srcOrd="0" destOrd="0" presId="urn:microsoft.com/office/officeart/2005/8/layout/vList5"/>
    <dgm:cxn modelId="{A95E0FD1-0A5E-4FEE-92B0-5D38F1FC152D}" type="presParOf" srcId="{DC844AB2-FC19-4AFB-81E0-68E290B8CA13}" destId="{5D33ADA6-B78E-4D5B-A157-9988A2C8FC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7D90E5-42DC-4367-B85F-6D6C795392A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0C496E-B9D7-4489-B0FF-2DB3688A6C7A}">
      <dgm:prSet/>
      <dgm:spPr/>
      <dgm:t>
        <a:bodyPr/>
        <a:lstStyle/>
        <a:p>
          <a:pPr rtl="0"/>
          <a:r>
            <a:rPr lang="en-US" smtClean="0"/>
            <a:t>13</a:t>
          </a:r>
          <a:endParaRPr lang="en-US" dirty="0"/>
        </a:p>
      </dgm:t>
    </dgm:pt>
    <dgm:pt modelId="{77C83131-26BB-4D6C-86B2-8C9BCB44024E}" type="parTrans" cxnId="{FAED9324-8065-42EB-9012-E25993F82148}">
      <dgm:prSet/>
      <dgm:spPr/>
      <dgm:t>
        <a:bodyPr/>
        <a:lstStyle/>
        <a:p>
          <a:endParaRPr lang="en-US"/>
        </a:p>
      </dgm:t>
    </dgm:pt>
    <dgm:pt modelId="{900DC107-AAB0-4D32-8359-E188EAA45F76}" type="sibTrans" cxnId="{FAED9324-8065-42EB-9012-E25993F82148}">
      <dgm:prSet/>
      <dgm:spPr/>
      <dgm:t>
        <a:bodyPr/>
        <a:lstStyle/>
        <a:p>
          <a:endParaRPr lang="en-US"/>
        </a:p>
      </dgm:t>
    </dgm:pt>
    <dgm:pt modelId="{B1977844-2ACF-451B-A96B-7533EBF28BB3}">
      <dgm:prSet/>
      <dgm:spPr/>
      <dgm:t>
        <a:bodyPr/>
        <a:lstStyle/>
        <a:p>
          <a:pPr rtl="0"/>
          <a:r>
            <a:rPr lang="en-US" dirty="0" smtClean="0"/>
            <a:t>Managing Azure and SPO</a:t>
          </a:r>
          <a:endParaRPr lang="en-US" dirty="0"/>
        </a:p>
      </dgm:t>
    </dgm:pt>
    <dgm:pt modelId="{D843DEBD-D209-4707-AF5D-413F8E18FAAD}" type="parTrans" cxnId="{2F69B77F-052F-4E6A-8F81-393C25DEEAAA}">
      <dgm:prSet/>
      <dgm:spPr/>
      <dgm:t>
        <a:bodyPr/>
        <a:lstStyle/>
        <a:p>
          <a:endParaRPr lang="en-US"/>
        </a:p>
      </dgm:t>
    </dgm:pt>
    <dgm:pt modelId="{1A6F5F89-B856-4332-8D35-D91A18B61880}" type="sibTrans" cxnId="{2F69B77F-052F-4E6A-8F81-393C25DEEAAA}">
      <dgm:prSet/>
      <dgm:spPr/>
      <dgm:t>
        <a:bodyPr/>
        <a:lstStyle/>
        <a:p>
          <a:endParaRPr lang="en-US"/>
        </a:p>
      </dgm:t>
    </dgm:pt>
    <dgm:pt modelId="{4F85E0E2-335A-4E78-861E-A351263E0F3C}">
      <dgm:prSet/>
      <dgm:spPr/>
      <dgm:t>
        <a:bodyPr/>
        <a:lstStyle/>
        <a:p>
          <a:pPr rtl="0"/>
          <a:r>
            <a:rPr lang="en-US" dirty="0" smtClean="0"/>
            <a:t>15</a:t>
          </a:r>
          <a:endParaRPr lang="en-US" dirty="0"/>
        </a:p>
      </dgm:t>
    </dgm:pt>
    <dgm:pt modelId="{B02DF6AF-2408-47E8-94C4-7A53B874509F}" type="sibTrans" cxnId="{0DF0F80B-F988-4F59-B274-7BB0A636E7E0}">
      <dgm:prSet/>
      <dgm:spPr/>
      <dgm:t>
        <a:bodyPr/>
        <a:lstStyle/>
        <a:p>
          <a:endParaRPr lang="en-US"/>
        </a:p>
      </dgm:t>
    </dgm:pt>
    <dgm:pt modelId="{609083CF-DD60-4D68-B62D-0B7587EE0275}" type="parTrans" cxnId="{0DF0F80B-F988-4F59-B274-7BB0A636E7E0}">
      <dgm:prSet/>
      <dgm:spPr/>
      <dgm:t>
        <a:bodyPr/>
        <a:lstStyle/>
        <a:p>
          <a:endParaRPr lang="en-US"/>
        </a:p>
      </dgm:t>
    </dgm:pt>
    <dgm:pt modelId="{6E2851C9-5ED1-4605-89F5-7E4129EF4862}">
      <dgm:prSet/>
      <dgm:spPr/>
      <dgm:t>
        <a:bodyPr/>
        <a:lstStyle/>
        <a:p>
          <a:pPr rtl="0"/>
          <a:r>
            <a:rPr lang="en-US" dirty="0" smtClean="0"/>
            <a:t>Document Versioning Settings</a:t>
          </a:r>
          <a:endParaRPr lang="en-US" dirty="0"/>
        </a:p>
      </dgm:t>
    </dgm:pt>
    <dgm:pt modelId="{98FAE68C-4729-45B7-BF81-0E3A3E36F503}">
      <dgm:prSet/>
      <dgm:spPr/>
      <dgm:t>
        <a:bodyPr/>
        <a:lstStyle/>
        <a:p>
          <a:pPr rtl="0"/>
          <a:r>
            <a:rPr lang="en-US" dirty="0" smtClean="0"/>
            <a:t>14</a:t>
          </a:r>
          <a:endParaRPr lang="en-US" dirty="0"/>
        </a:p>
      </dgm:t>
    </dgm:pt>
    <dgm:pt modelId="{EC9DB882-3422-4FCF-B82D-44572F9774DB}" type="sibTrans" cxnId="{8D61E692-1960-4D2A-9AFE-405374B9751A}">
      <dgm:prSet/>
      <dgm:spPr/>
      <dgm:t>
        <a:bodyPr/>
        <a:lstStyle/>
        <a:p>
          <a:endParaRPr lang="en-US"/>
        </a:p>
      </dgm:t>
    </dgm:pt>
    <dgm:pt modelId="{C4BA13B8-CA0B-43CE-9605-F1F482AF5422}" type="parTrans" cxnId="{8D61E692-1960-4D2A-9AFE-405374B9751A}">
      <dgm:prSet/>
      <dgm:spPr/>
      <dgm:t>
        <a:bodyPr/>
        <a:lstStyle/>
        <a:p>
          <a:endParaRPr lang="en-US"/>
        </a:p>
      </dgm:t>
    </dgm:pt>
    <dgm:pt modelId="{8C861B25-D867-4A61-8296-61A405059E6A}" type="sibTrans" cxnId="{A4ADAEC1-017F-454D-AEA9-53124B2CB7B5}">
      <dgm:prSet/>
      <dgm:spPr/>
      <dgm:t>
        <a:bodyPr/>
        <a:lstStyle/>
        <a:p>
          <a:endParaRPr lang="en-US"/>
        </a:p>
      </dgm:t>
    </dgm:pt>
    <dgm:pt modelId="{6FD0FB33-9966-4333-A36C-0DA43E80D716}" type="parTrans" cxnId="{A4ADAEC1-017F-454D-AEA9-53124B2CB7B5}">
      <dgm:prSet/>
      <dgm:spPr/>
      <dgm:t>
        <a:bodyPr/>
        <a:lstStyle/>
        <a:p>
          <a:endParaRPr lang="en-US"/>
        </a:p>
      </dgm:t>
    </dgm:pt>
    <dgm:pt modelId="{4D4580EA-7668-4283-995D-A4D73BDA528F}">
      <dgm:prSet/>
      <dgm:spPr/>
      <dgm:t>
        <a:bodyPr/>
        <a:lstStyle/>
        <a:p>
          <a:pPr rtl="0"/>
          <a:r>
            <a:rPr lang="en-US" dirty="0" smtClean="0"/>
            <a:t>Custom Reports on Permissions</a:t>
          </a:r>
          <a:endParaRPr lang="en-US" dirty="0"/>
        </a:p>
      </dgm:t>
    </dgm:pt>
    <dgm:pt modelId="{32D6C711-D91D-4BD0-B68A-311EE1716D67}" type="sibTrans" cxnId="{9E338AC6-ACD4-466E-B748-D0FB8DC60615}">
      <dgm:prSet/>
      <dgm:spPr/>
      <dgm:t>
        <a:bodyPr/>
        <a:lstStyle/>
        <a:p>
          <a:endParaRPr lang="en-US"/>
        </a:p>
      </dgm:t>
    </dgm:pt>
    <dgm:pt modelId="{3E602141-36B8-4FBA-AE04-C83A1510170B}" type="parTrans" cxnId="{9E338AC6-ACD4-466E-B748-D0FB8DC60615}">
      <dgm:prSet/>
      <dgm:spPr/>
      <dgm:t>
        <a:bodyPr/>
        <a:lstStyle/>
        <a:p>
          <a:endParaRPr lang="en-US"/>
        </a:p>
      </dgm:t>
    </dgm:pt>
    <dgm:pt modelId="{439A30DC-20F1-4759-8288-CF5297B58ABA}">
      <dgm:prSet/>
      <dgm:spPr/>
      <dgm:t>
        <a:bodyPr/>
        <a:lstStyle/>
        <a:p>
          <a:pPr rtl="0"/>
          <a:r>
            <a:rPr lang="en-US" smtClean="0"/>
            <a:t>16</a:t>
          </a:r>
          <a:endParaRPr lang="en-US" dirty="0"/>
        </a:p>
      </dgm:t>
    </dgm:pt>
    <dgm:pt modelId="{C05C6942-B33F-40D5-8838-561D330D8F7C}" type="sibTrans" cxnId="{A75711FD-02E2-481C-81B8-DFE9B9425B0B}">
      <dgm:prSet/>
      <dgm:spPr/>
      <dgm:t>
        <a:bodyPr/>
        <a:lstStyle/>
        <a:p>
          <a:endParaRPr lang="en-US"/>
        </a:p>
      </dgm:t>
    </dgm:pt>
    <dgm:pt modelId="{88E1B353-2A9E-408B-9C5F-0119CEA17405}" type="parTrans" cxnId="{A75711FD-02E2-481C-81B8-DFE9B9425B0B}">
      <dgm:prSet/>
      <dgm:spPr/>
      <dgm:t>
        <a:bodyPr/>
        <a:lstStyle/>
        <a:p>
          <a:endParaRPr lang="en-US"/>
        </a:p>
      </dgm:t>
    </dgm:pt>
    <dgm:pt modelId="{65259622-0D64-4C0F-92C5-14747E9D2653}">
      <dgm:prSet/>
      <dgm:spPr/>
      <dgm:t>
        <a:bodyPr/>
        <a:lstStyle/>
        <a:p>
          <a:pPr rtl="0"/>
          <a:r>
            <a:rPr lang="en-US" dirty="0" smtClean="0"/>
            <a:t>SSL Cert Expiry Alerts</a:t>
          </a:r>
          <a:endParaRPr lang="en-US" dirty="0"/>
        </a:p>
      </dgm:t>
    </dgm:pt>
    <dgm:pt modelId="{DBA8587E-CB87-44DD-B1F4-94744CAA5BBD}" type="sibTrans" cxnId="{123CDA20-5E62-454A-B593-CADFB4E69999}">
      <dgm:prSet/>
      <dgm:spPr/>
      <dgm:t>
        <a:bodyPr/>
        <a:lstStyle/>
        <a:p>
          <a:endParaRPr lang="en-US"/>
        </a:p>
      </dgm:t>
    </dgm:pt>
    <dgm:pt modelId="{FE21C299-7881-4C4C-AC85-64427136C7C5}" type="parTrans" cxnId="{123CDA20-5E62-454A-B593-CADFB4E69999}">
      <dgm:prSet/>
      <dgm:spPr/>
      <dgm:t>
        <a:bodyPr/>
        <a:lstStyle/>
        <a:p>
          <a:endParaRPr lang="en-US"/>
        </a:p>
      </dgm:t>
    </dgm:pt>
    <dgm:pt modelId="{92C1C99B-80D8-47E6-AFD6-69D4CE9144F7}" type="pres">
      <dgm:prSet presAssocID="{667D90E5-42DC-4367-B85F-6D6C795392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4B51C-D74B-4E77-8DE8-9E58AE2D23F8}" type="pres">
      <dgm:prSet presAssocID="{F30C496E-B9D7-4489-B0FF-2DB3688A6C7A}" presName="linNode" presStyleCnt="0"/>
      <dgm:spPr/>
    </dgm:pt>
    <dgm:pt modelId="{C9193E5B-E5A8-403E-9C80-E48F3BD13F29}" type="pres">
      <dgm:prSet presAssocID="{F30C496E-B9D7-4489-B0FF-2DB3688A6C7A}" presName="parentText" presStyleLbl="node1" presStyleIdx="0" presStyleCnt="4" custScaleX="553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BDB5-84DD-4CE6-B876-3514AB460C28}" type="pres">
      <dgm:prSet presAssocID="{F30C496E-B9D7-4489-B0FF-2DB3688A6C7A}" presName="descendantText" presStyleLbl="alignAccFollowNode1" presStyleIdx="0" presStyleCnt="4" custScaleX="99766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8934-1BF1-4EA2-ADFE-64DAC3624C45}" type="pres">
      <dgm:prSet presAssocID="{900DC107-AAB0-4D32-8359-E188EAA45F76}" presName="sp" presStyleCnt="0"/>
      <dgm:spPr/>
    </dgm:pt>
    <dgm:pt modelId="{245781E8-B8AA-4AD3-8DA8-43899D1998D4}" type="pres">
      <dgm:prSet presAssocID="{98FAE68C-4729-45B7-BF81-0E3A3E36F503}" presName="linNode" presStyleCnt="0"/>
      <dgm:spPr/>
    </dgm:pt>
    <dgm:pt modelId="{7A6254C7-C80C-46C4-879C-5F65DD42D2F7}" type="pres">
      <dgm:prSet presAssocID="{98FAE68C-4729-45B7-BF81-0E3A3E36F503}" presName="parentText" presStyleLbl="node1" presStyleIdx="1" presStyleCnt="4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C1C3F-7403-440F-B15C-EF58CE12A748}" type="pres">
      <dgm:prSet presAssocID="{98FAE68C-4729-45B7-BF81-0E3A3E36F50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3DECB-6A97-4410-ADB7-AE5C9C19086D}" type="pres">
      <dgm:prSet presAssocID="{EC9DB882-3422-4FCF-B82D-44572F9774DB}" presName="sp" presStyleCnt="0"/>
      <dgm:spPr/>
    </dgm:pt>
    <dgm:pt modelId="{96A865A0-A36F-48B8-9624-9081DAD55AFA}" type="pres">
      <dgm:prSet presAssocID="{4F85E0E2-335A-4E78-861E-A351263E0F3C}" presName="linNode" presStyleCnt="0"/>
      <dgm:spPr/>
    </dgm:pt>
    <dgm:pt modelId="{54641477-8511-46EA-A72E-8F25E457052E}" type="pres">
      <dgm:prSet presAssocID="{4F85E0E2-335A-4E78-861E-A351263E0F3C}" presName="parentText" presStyleLbl="node1" presStyleIdx="2" presStyleCnt="4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BB7C3-9B8E-4A9E-9565-2431031BD62B}" type="pres">
      <dgm:prSet presAssocID="{4F85E0E2-335A-4E78-861E-A351263E0F3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272A-87FC-41E8-8DA2-30F5B5116E84}" type="pres">
      <dgm:prSet presAssocID="{B02DF6AF-2408-47E8-94C4-7A53B874509F}" presName="sp" presStyleCnt="0"/>
      <dgm:spPr/>
    </dgm:pt>
    <dgm:pt modelId="{939E327D-97A8-490A-A585-604C27C98457}" type="pres">
      <dgm:prSet presAssocID="{439A30DC-20F1-4759-8288-CF5297B58ABA}" presName="linNode" presStyleCnt="0"/>
      <dgm:spPr/>
    </dgm:pt>
    <dgm:pt modelId="{54CBA647-9EA8-42B4-9750-E764AF1E21B8}" type="pres">
      <dgm:prSet presAssocID="{439A30DC-20F1-4759-8288-CF5297B58ABA}" presName="parentText" presStyleLbl="node1" presStyleIdx="3" presStyleCnt="4" custScaleX="55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1FBF4-8E12-44DE-BE17-9FA57BB41E5A}" type="pres">
      <dgm:prSet presAssocID="{439A30DC-20F1-4759-8288-CF5297B58AB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68719C-F7E1-47E1-AA49-C27C49D88E0F}" type="presOf" srcId="{65259622-0D64-4C0F-92C5-14747E9D2653}" destId="{5411FBF4-8E12-44DE-BE17-9FA57BB41E5A}" srcOrd="0" destOrd="0" presId="urn:microsoft.com/office/officeart/2005/8/layout/vList5"/>
    <dgm:cxn modelId="{A75711FD-02E2-481C-81B8-DFE9B9425B0B}" srcId="{667D90E5-42DC-4367-B85F-6D6C795392A0}" destId="{439A30DC-20F1-4759-8288-CF5297B58ABA}" srcOrd="3" destOrd="0" parTransId="{88E1B353-2A9E-408B-9C5F-0119CEA17405}" sibTransId="{C05C6942-B33F-40D5-8838-561D330D8F7C}"/>
    <dgm:cxn modelId="{FC415CE3-EC44-4194-8CDF-973D4D4EC8CA}" type="presOf" srcId="{B1977844-2ACF-451B-A96B-7533EBF28BB3}" destId="{2C0BB7C3-9B8E-4A9E-9565-2431031BD62B}" srcOrd="0" destOrd="0" presId="urn:microsoft.com/office/officeart/2005/8/layout/vList5"/>
    <dgm:cxn modelId="{346E3F47-9B2A-434F-964F-0A3D4FCF0C50}" type="presOf" srcId="{98FAE68C-4729-45B7-BF81-0E3A3E36F503}" destId="{7A6254C7-C80C-46C4-879C-5F65DD42D2F7}" srcOrd="0" destOrd="0" presId="urn:microsoft.com/office/officeart/2005/8/layout/vList5"/>
    <dgm:cxn modelId="{FD872C24-4EFB-4FF6-BFCA-2255B2743937}" type="presOf" srcId="{4F85E0E2-335A-4E78-861E-A351263E0F3C}" destId="{54641477-8511-46EA-A72E-8F25E457052E}" srcOrd="0" destOrd="0" presId="urn:microsoft.com/office/officeart/2005/8/layout/vList5"/>
    <dgm:cxn modelId="{7BBA49B9-7AD0-4E64-A0E8-2979BCCA0401}" type="presOf" srcId="{667D90E5-42DC-4367-B85F-6D6C795392A0}" destId="{92C1C99B-80D8-47E6-AFD6-69D4CE9144F7}" srcOrd="0" destOrd="0" presId="urn:microsoft.com/office/officeart/2005/8/layout/vList5"/>
    <dgm:cxn modelId="{CF95EA53-89EA-40B2-BF92-A8AF0218DEB3}" type="presOf" srcId="{4D4580EA-7668-4283-995D-A4D73BDA528F}" destId="{C58ABDB5-84DD-4CE6-B876-3514AB460C28}" srcOrd="0" destOrd="0" presId="urn:microsoft.com/office/officeart/2005/8/layout/vList5"/>
    <dgm:cxn modelId="{2F69B77F-052F-4E6A-8F81-393C25DEEAAA}" srcId="{4F85E0E2-335A-4E78-861E-A351263E0F3C}" destId="{B1977844-2ACF-451B-A96B-7533EBF28BB3}" srcOrd="0" destOrd="0" parTransId="{D843DEBD-D209-4707-AF5D-413F8E18FAAD}" sibTransId="{1A6F5F89-B856-4332-8D35-D91A18B61880}"/>
    <dgm:cxn modelId="{8D61E692-1960-4D2A-9AFE-405374B9751A}" srcId="{667D90E5-42DC-4367-B85F-6D6C795392A0}" destId="{98FAE68C-4729-45B7-BF81-0E3A3E36F503}" srcOrd="1" destOrd="0" parTransId="{C4BA13B8-CA0B-43CE-9605-F1F482AF5422}" sibTransId="{EC9DB882-3422-4FCF-B82D-44572F9774DB}"/>
    <dgm:cxn modelId="{FAED9324-8065-42EB-9012-E25993F82148}" srcId="{667D90E5-42DC-4367-B85F-6D6C795392A0}" destId="{F30C496E-B9D7-4489-B0FF-2DB3688A6C7A}" srcOrd="0" destOrd="0" parTransId="{77C83131-26BB-4D6C-86B2-8C9BCB44024E}" sibTransId="{900DC107-AAB0-4D32-8359-E188EAA45F76}"/>
    <dgm:cxn modelId="{9E338AC6-ACD4-466E-B748-D0FB8DC60615}" srcId="{F30C496E-B9D7-4489-B0FF-2DB3688A6C7A}" destId="{4D4580EA-7668-4283-995D-A4D73BDA528F}" srcOrd="0" destOrd="0" parTransId="{3E602141-36B8-4FBA-AE04-C83A1510170B}" sibTransId="{32D6C711-D91D-4BD0-B68A-311EE1716D67}"/>
    <dgm:cxn modelId="{6ECD89BA-9E08-4001-B001-F412A3C9FB6D}" type="presOf" srcId="{F30C496E-B9D7-4489-B0FF-2DB3688A6C7A}" destId="{C9193E5B-E5A8-403E-9C80-E48F3BD13F29}" srcOrd="0" destOrd="0" presId="urn:microsoft.com/office/officeart/2005/8/layout/vList5"/>
    <dgm:cxn modelId="{1F78F69C-2DE6-482A-A939-FBD0C3995ACA}" type="presOf" srcId="{6E2851C9-5ED1-4605-89F5-7E4129EF4862}" destId="{AF2C1C3F-7403-440F-B15C-EF58CE12A748}" srcOrd="0" destOrd="0" presId="urn:microsoft.com/office/officeart/2005/8/layout/vList5"/>
    <dgm:cxn modelId="{0DF0F80B-F988-4F59-B274-7BB0A636E7E0}" srcId="{667D90E5-42DC-4367-B85F-6D6C795392A0}" destId="{4F85E0E2-335A-4E78-861E-A351263E0F3C}" srcOrd="2" destOrd="0" parTransId="{609083CF-DD60-4D68-B62D-0B7587EE0275}" sibTransId="{B02DF6AF-2408-47E8-94C4-7A53B874509F}"/>
    <dgm:cxn modelId="{CADBE8A3-16FF-4526-842D-039BB1FF19E0}" type="presOf" srcId="{439A30DC-20F1-4759-8288-CF5297B58ABA}" destId="{54CBA647-9EA8-42B4-9750-E764AF1E21B8}" srcOrd="0" destOrd="0" presId="urn:microsoft.com/office/officeart/2005/8/layout/vList5"/>
    <dgm:cxn modelId="{123CDA20-5E62-454A-B593-CADFB4E69999}" srcId="{439A30DC-20F1-4759-8288-CF5297B58ABA}" destId="{65259622-0D64-4C0F-92C5-14747E9D2653}" srcOrd="0" destOrd="0" parTransId="{FE21C299-7881-4C4C-AC85-64427136C7C5}" sibTransId="{DBA8587E-CB87-44DD-B1F4-94744CAA5BBD}"/>
    <dgm:cxn modelId="{A4ADAEC1-017F-454D-AEA9-53124B2CB7B5}" srcId="{98FAE68C-4729-45B7-BF81-0E3A3E36F503}" destId="{6E2851C9-5ED1-4605-89F5-7E4129EF4862}" srcOrd="0" destOrd="0" parTransId="{6FD0FB33-9966-4333-A36C-0DA43E80D716}" sibTransId="{8C861B25-D867-4A61-8296-61A405059E6A}"/>
    <dgm:cxn modelId="{7094CD85-8527-4604-BF8F-81A8E94EB46A}" type="presParOf" srcId="{92C1C99B-80D8-47E6-AFD6-69D4CE9144F7}" destId="{B704B51C-D74B-4E77-8DE8-9E58AE2D23F8}" srcOrd="0" destOrd="0" presId="urn:microsoft.com/office/officeart/2005/8/layout/vList5"/>
    <dgm:cxn modelId="{629CC619-46E2-418B-93A2-4C91CBB400C4}" type="presParOf" srcId="{B704B51C-D74B-4E77-8DE8-9E58AE2D23F8}" destId="{C9193E5B-E5A8-403E-9C80-E48F3BD13F29}" srcOrd="0" destOrd="0" presId="urn:microsoft.com/office/officeart/2005/8/layout/vList5"/>
    <dgm:cxn modelId="{9C9D9C09-C060-46D5-8EE0-AB227322FB93}" type="presParOf" srcId="{B704B51C-D74B-4E77-8DE8-9E58AE2D23F8}" destId="{C58ABDB5-84DD-4CE6-B876-3514AB460C28}" srcOrd="1" destOrd="0" presId="urn:microsoft.com/office/officeart/2005/8/layout/vList5"/>
    <dgm:cxn modelId="{01D08918-7433-4708-8985-648CA6F1E030}" type="presParOf" srcId="{92C1C99B-80D8-47E6-AFD6-69D4CE9144F7}" destId="{9E2D8934-1BF1-4EA2-ADFE-64DAC3624C45}" srcOrd="1" destOrd="0" presId="urn:microsoft.com/office/officeart/2005/8/layout/vList5"/>
    <dgm:cxn modelId="{4B2ED35E-8F97-4ECB-9AC3-0C5D0382E865}" type="presParOf" srcId="{92C1C99B-80D8-47E6-AFD6-69D4CE9144F7}" destId="{245781E8-B8AA-4AD3-8DA8-43899D1998D4}" srcOrd="2" destOrd="0" presId="urn:microsoft.com/office/officeart/2005/8/layout/vList5"/>
    <dgm:cxn modelId="{1EB8AA1E-ADC7-4291-8941-D9A348A94702}" type="presParOf" srcId="{245781E8-B8AA-4AD3-8DA8-43899D1998D4}" destId="{7A6254C7-C80C-46C4-879C-5F65DD42D2F7}" srcOrd="0" destOrd="0" presId="urn:microsoft.com/office/officeart/2005/8/layout/vList5"/>
    <dgm:cxn modelId="{ECBE2151-DE56-41E4-ADAD-62CECAB9CD0C}" type="presParOf" srcId="{245781E8-B8AA-4AD3-8DA8-43899D1998D4}" destId="{AF2C1C3F-7403-440F-B15C-EF58CE12A748}" srcOrd="1" destOrd="0" presId="urn:microsoft.com/office/officeart/2005/8/layout/vList5"/>
    <dgm:cxn modelId="{35518858-45FB-48F4-8E7C-09DDEAEBF58A}" type="presParOf" srcId="{92C1C99B-80D8-47E6-AFD6-69D4CE9144F7}" destId="{E1D3DECB-6A97-4410-ADB7-AE5C9C19086D}" srcOrd="3" destOrd="0" presId="urn:microsoft.com/office/officeart/2005/8/layout/vList5"/>
    <dgm:cxn modelId="{B1E40688-349C-4ACA-A6F2-49BF8BC8EE0C}" type="presParOf" srcId="{92C1C99B-80D8-47E6-AFD6-69D4CE9144F7}" destId="{96A865A0-A36F-48B8-9624-9081DAD55AFA}" srcOrd="4" destOrd="0" presId="urn:microsoft.com/office/officeart/2005/8/layout/vList5"/>
    <dgm:cxn modelId="{7BBC1413-DFB7-484F-A0D7-C2A17309A2FC}" type="presParOf" srcId="{96A865A0-A36F-48B8-9624-9081DAD55AFA}" destId="{54641477-8511-46EA-A72E-8F25E457052E}" srcOrd="0" destOrd="0" presId="urn:microsoft.com/office/officeart/2005/8/layout/vList5"/>
    <dgm:cxn modelId="{9EC0912A-39EC-4C5A-98A4-FA23CB8E2861}" type="presParOf" srcId="{96A865A0-A36F-48B8-9624-9081DAD55AFA}" destId="{2C0BB7C3-9B8E-4A9E-9565-2431031BD62B}" srcOrd="1" destOrd="0" presId="urn:microsoft.com/office/officeart/2005/8/layout/vList5"/>
    <dgm:cxn modelId="{29933A00-988B-41AE-9628-8C1F23D6D1BE}" type="presParOf" srcId="{92C1C99B-80D8-47E6-AFD6-69D4CE9144F7}" destId="{07C0272A-87FC-41E8-8DA2-30F5B5116E84}" srcOrd="5" destOrd="0" presId="urn:microsoft.com/office/officeart/2005/8/layout/vList5"/>
    <dgm:cxn modelId="{6B25E11B-523D-4D82-A8D5-ED53155161F9}" type="presParOf" srcId="{92C1C99B-80D8-47E6-AFD6-69D4CE9144F7}" destId="{939E327D-97A8-490A-A585-604C27C98457}" srcOrd="6" destOrd="0" presId="urn:microsoft.com/office/officeart/2005/8/layout/vList5"/>
    <dgm:cxn modelId="{94683AE7-AC4C-4C56-A0DE-5B49464A55C9}" type="presParOf" srcId="{939E327D-97A8-490A-A585-604C27C98457}" destId="{54CBA647-9EA8-42B4-9750-E764AF1E21B8}" srcOrd="0" destOrd="0" presId="urn:microsoft.com/office/officeart/2005/8/layout/vList5"/>
    <dgm:cxn modelId="{198C2CC7-F410-46D0-B78D-78137AF4219D}" type="presParOf" srcId="{939E327D-97A8-490A-A585-604C27C98457}" destId="{5411FBF4-8E12-44DE-BE17-9FA57BB41E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977B6-D12D-467D-9F0D-0A3BCB0BDAF4}" type="doc">
      <dgm:prSet loTypeId="urn:microsoft.com/office/officeart/2005/8/layout/vList3#13" loCatId="list" qsTypeId="urn:microsoft.com/office/officeart/2005/8/quickstyle/simple1" qsCatId="simple" csTypeId="urn:microsoft.com/office/officeart/2005/8/colors/accent2_2" csCatId="accent2" phldr="1"/>
      <dgm:spPr/>
    </dgm:pt>
    <dgm:pt modelId="{0E2E98C2-5D75-4472-BA62-A635D45570F2}">
      <dgm:prSet phldrT="[Text]"/>
      <dgm:spPr/>
      <dgm:t>
        <a:bodyPr/>
        <a:lstStyle/>
        <a:p>
          <a:r>
            <a:rPr lang="en-US" dirty="0" smtClean="0"/>
            <a:t>Fundamentals</a:t>
          </a:r>
          <a:endParaRPr lang="en-US" dirty="0"/>
        </a:p>
      </dgm:t>
    </dgm:pt>
    <dgm:pt modelId="{49E14CE2-9A9B-457E-AB33-4A0ABA628458}" type="parTrans" cxnId="{03280D80-2174-44D3-A010-1154D70901CB}">
      <dgm:prSet/>
      <dgm:spPr/>
      <dgm:t>
        <a:bodyPr/>
        <a:lstStyle/>
        <a:p>
          <a:endParaRPr lang="en-US"/>
        </a:p>
      </dgm:t>
    </dgm:pt>
    <dgm:pt modelId="{6D3019E6-F144-4726-BC7C-B333B7588347}" type="sibTrans" cxnId="{03280D80-2174-44D3-A010-1154D70901CB}">
      <dgm:prSet/>
      <dgm:spPr/>
      <dgm:t>
        <a:bodyPr/>
        <a:lstStyle/>
        <a:p>
          <a:endParaRPr lang="en-US"/>
        </a:p>
      </dgm:t>
    </dgm:pt>
    <dgm:pt modelId="{7959B01D-A5CD-479F-BE9B-CD4B62A16371}">
      <dgm:prSet phldrT="[Text]"/>
      <dgm:spPr/>
      <dgm:t>
        <a:bodyPr/>
        <a:lstStyle/>
        <a:p>
          <a:r>
            <a:rPr lang="en-US" dirty="0" smtClean="0"/>
            <a:t>Using the SharePoint API</a:t>
          </a:r>
          <a:endParaRPr lang="en-US" dirty="0"/>
        </a:p>
      </dgm:t>
    </dgm:pt>
    <dgm:pt modelId="{D8DF27AD-6AFC-41BD-A8E4-6441584AA50B}" type="parTrans" cxnId="{A15ADBC7-C4BE-421F-828D-BB1D13A47279}">
      <dgm:prSet/>
      <dgm:spPr/>
      <dgm:t>
        <a:bodyPr/>
        <a:lstStyle/>
        <a:p>
          <a:endParaRPr lang="en-US"/>
        </a:p>
      </dgm:t>
    </dgm:pt>
    <dgm:pt modelId="{9E5D478A-2521-4030-B2A5-519599E22911}" type="sibTrans" cxnId="{A15ADBC7-C4BE-421F-828D-BB1D13A47279}">
      <dgm:prSet/>
      <dgm:spPr/>
      <dgm:t>
        <a:bodyPr/>
        <a:lstStyle/>
        <a:p>
          <a:endParaRPr lang="en-US"/>
        </a:p>
      </dgm:t>
    </dgm:pt>
    <dgm:pt modelId="{38AC216B-98B2-4BDB-91BC-2538A05872CE}" type="pres">
      <dgm:prSet presAssocID="{7AA977B6-D12D-467D-9F0D-0A3BCB0BDAF4}" presName="linearFlow" presStyleCnt="0">
        <dgm:presLayoutVars>
          <dgm:dir/>
          <dgm:resizeHandles val="exact"/>
        </dgm:presLayoutVars>
      </dgm:prSet>
      <dgm:spPr/>
    </dgm:pt>
    <dgm:pt modelId="{B7757009-3627-499C-9065-9C86F05121A8}" type="pres">
      <dgm:prSet presAssocID="{0E2E98C2-5D75-4472-BA62-A635D45570F2}" presName="composite" presStyleCnt="0"/>
      <dgm:spPr/>
    </dgm:pt>
    <dgm:pt modelId="{DDD43D17-0F86-4218-90C2-2DA93F98D9D8}" type="pres">
      <dgm:prSet presAssocID="{0E2E98C2-5D75-4472-BA62-A635D45570F2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A347A0E-9942-4399-B428-EC6F3E707186}" type="pres">
      <dgm:prSet presAssocID="{0E2E98C2-5D75-4472-BA62-A635D45570F2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6B676-593F-44F0-BE30-53A85BA8CC25}" type="pres">
      <dgm:prSet presAssocID="{6D3019E6-F144-4726-BC7C-B333B7588347}" presName="spacing" presStyleCnt="0"/>
      <dgm:spPr/>
    </dgm:pt>
    <dgm:pt modelId="{1C4253BC-AE84-40FF-82AD-7166DAD29782}" type="pres">
      <dgm:prSet presAssocID="{7959B01D-A5CD-479F-BE9B-CD4B62A16371}" presName="composite" presStyleCnt="0"/>
      <dgm:spPr/>
    </dgm:pt>
    <dgm:pt modelId="{DD6452CC-203C-485D-AE50-A1DEA1356B5C}" type="pres">
      <dgm:prSet presAssocID="{7959B01D-A5CD-479F-BE9B-CD4B62A16371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DE2F030-88A0-455E-BA37-5EB9661FD618}" type="pres">
      <dgm:prSet presAssocID="{7959B01D-A5CD-479F-BE9B-CD4B62A1637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86105-E7AF-4C17-B677-3E4C8F70BE3C}" type="presOf" srcId="{7AA977B6-D12D-467D-9F0D-0A3BCB0BDAF4}" destId="{38AC216B-98B2-4BDB-91BC-2538A05872CE}" srcOrd="0" destOrd="0" presId="urn:microsoft.com/office/officeart/2005/8/layout/vList3#13"/>
    <dgm:cxn modelId="{6B6010DF-2189-41C5-9C2F-412D3ADBC0BB}" type="presOf" srcId="{7959B01D-A5CD-479F-BE9B-CD4B62A16371}" destId="{3DE2F030-88A0-455E-BA37-5EB9661FD618}" srcOrd="0" destOrd="0" presId="urn:microsoft.com/office/officeart/2005/8/layout/vList3#13"/>
    <dgm:cxn modelId="{B7027A32-2E91-4EE0-AFCE-9154E887CF85}" type="presOf" srcId="{0E2E98C2-5D75-4472-BA62-A635D45570F2}" destId="{9A347A0E-9942-4399-B428-EC6F3E707186}" srcOrd="0" destOrd="0" presId="urn:microsoft.com/office/officeart/2005/8/layout/vList3#13"/>
    <dgm:cxn modelId="{A15ADBC7-C4BE-421F-828D-BB1D13A47279}" srcId="{7AA977B6-D12D-467D-9F0D-0A3BCB0BDAF4}" destId="{7959B01D-A5CD-479F-BE9B-CD4B62A16371}" srcOrd="1" destOrd="0" parTransId="{D8DF27AD-6AFC-41BD-A8E4-6441584AA50B}" sibTransId="{9E5D478A-2521-4030-B2A5-519599E22911}"/>
    <dgm:cxn modelId="{03280D80-2174-44D3-A010-1154D70901CB}" srcId="{7AA977B6-D12D-467D-9F0D-0A3BCB0BDAF4}" destId="{0E2E98C2-5D75-4472-BA62-A635D45570F2}" srcOrd="0" destOrd="0" parTransId="{49E14CE2-9A9B-457E-AB33-4A0ABA628458}" sibTransId="{6D3019E6-F144-4726-BC7C-B333B7588347}"/>
    <dgm:cxn modelId="{9B843600-1772-433D-99FC-FC42AD1D67A6}" type="presParOf" srcId="{38AC216B-98B2-4BDB-91BC-2538A05872CE}" destId="{B7757009-3627-499C-9065-9C86F05121A8}" srcOrd="0" destOrd="0" presId="urn:microsoft.com/office/officeart/2005/8/layout/vList3#13"/>
    <dgm:cxn modelId="{9C1E5D80-3E57-4871-B3B3-00DE6007E770}" type="presParOf" srcId="{B7757009-3627-499C-9065-9C86F05121A8}" destId="{DDD43D17-0F86-4218-90C2-2DA93F98D9D8}" srcOrd="0" destOrd="0" presId="urn:microsoft.com/office/officeart/2005/8/layout/vList3#13"/>
    <dgm:cxn modelId="{6FFB9A5E-3D89-4C36-9AE7-25CA33A87182}" type="presParOf" srcId="{B7757009-3627-499C-9065-9C86F05121A8}" destId="{9A347A0E-9942-4399-B428-EC6F3E707186}" srcOrd="1" destOrd="0" presId="urn:microsoft.com/office/officeart/2005/8/layout/vList3#13"/>
    <dgm:cxn modelId="{54444D7A-E76D-48C4-9152-CB807DF4CF21}" type="presParOf" srcId="{38AC216B-98B2-4BDB-91BC-2538A05872CE}" destId="{DE66B676-593F-44F0-BE30-53A85BA8CC25}" srcOrd="1" destOrd="0" presId="urn:microsoft.com/office/officeart/2005/8/layout/vList3#13"/>
    <dgm:cxn modelId="{783C2C20-1AFF-4EC5-8643-5EC79833CD40}" type="presParOf" srcId="{38AC216B-98B2-4BDB-91BC-2538A05872CE}" destId="{1C4253BC-AE84-40FF-82AD-7166DAD29782}" srcOrd="2" destOrd="0" presId="urn:microsoft.com/office/officeart/2005/8/layout/vList3#13"/>
    <dgm:cxn modelId="{E3C2D9E7-A88A-4242-84BD-8222E881E59C}" type="presParOf" srcId="{1C4253BC-AE84-40FF-82AD-7166DAD29782}" destId="{DD6452CC-203C-485D-AE50-A1DEA1356B5C}" srcOrd="0" destOrd="0" presId="urn:microsoft.com/office/officeart/2005/8/layout/vList3#13"/>
    <dgm:cxn modelId="{4AF1322C-7805-4E7D-BA47-0A3550FE0FB8}" type="presParOf" srcId="{1C4253BC-AE84-40FF-82AD-7166DAD29782}" destId="{3DE2F030-88A0-455E-BA37-5EB9661FD618}" srcOrd="1" destOrd="0" presId="urn:microsoft.com/office/officeart/2005/8/layout/vList3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173EB5-F106-4299-BC23-7B4189CAA58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9BE490C7-0E7D-4CF8-93B7-0A405DE13B7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5E25CC3-D78D-4660-BBE0-D5F723A1BA8C}" type="parTrans" cxnId="{AA76227E-C94D-48AE-9890-FA0CAFB8C34C}">
      <dgm:prSet/>
      <dgm:spPr/>
      <dgm:t>
        <a:bodyPr/>
        <a:lstStyle/>
        <a:p>
          <a:endParaRPr lang="en-US"/>
        </a:p>
      </dgm:t>
    </dgm:pt>
    <dgm:pt modelId="{545BCF75-5467-487C-8D1F-3568F6F1D91D}" type="sibTrans" cxnId="{AA76227E-C94D-48AE-9890-FA0CAFB8C34C}">
      <dgm:prSet/>
      <dgm:spPr/>
      <dgm:t>
        <a:bodyPr/>
        <a:lstStyle/>
        <a:p>
          <a:endParaRPr lang="en-US"/>
        </a:p>
      </dgm:t>
    </dgm:pt>
    <dgm:pt modelId="{477411F2-38D7-443D-969C-9F99AB4FB322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471FB72-22F4-4965-A46E-2E9E7CCEDAA6}" type="parTrans" cxnId="{2EAD96E0-96BA-4B6E-9E98-36C4B3517638}">
      <dgm:prSet/>
      <dgm:spPr/>
      <dgm:t>
        <a:bodyPr/>
        <a:lstStyle/>
        <a:p>
          <a:endParaRPr lang="en-US"/>
        </a:p>
      </dgm:t>
    </dgm:pt>
    <dgm:pt modelId="{3D790431-6638-4116-854B-16326632CDD5}" type="sibTrans" cxnId="{2EAD96E0-96BA-4B6E-9E98-36C4B3517638}">
      <dgm:prSet/>
      <dgm:spPr/>
      <dgm:t>
        <a:bodyPr/>
        <a:lstStyle/>
        <a:p>
          <a:endParaRPr lang="en-US"/>
        </a:p>
      </dgm:t>
    </dgm:pt>
    <dgm:pt modelId="{9B42722E-9990-4786-85E8-6271259C0942}">
      <dgm:prSet phldrT="[Text]"/>
      <dgm:spPr/>
      <dgm:t>
        <a:bodyPr/>
        <a:lstStyle/>
        <a:p>
          <a:r>
            <a:rPr lang="en-US" dirty="0" smtClean="0"/>
            <a:t>Practical Uses</a:t>
          </a:r>
          <a:endParaRPr lang="en-US" dirty="0"/>
        </a:p>
      </dgm:t>
    </dgm:pt>
    <dgm:pt modelId="{B6C2CBCB-2667-4836-940B-BD31EF971DB5}" type="parTrans" cxnId="{E7A5D857-83F5-4AFC-8272-942E4084EDD2}">
      <dgm:prSet/>
      <dgm:spPr/>
      <dgm:t>
        <a:bodyPr/>
        <a:lstStyle/>
        <a:p>
          <a:endParaRPr lang="en-US"/>
        </a:p>
      </dgm:t>
    </dgm:pt>
    <dgm:pt modelId="{D6BFC6B5-9323-4D4C-A2E3-A8163EA5E44A}" type="sibTrans" cxnId="{E7A5D857-83F5-4AFC-8272-942E4084EDD2}">
      <dgm:prSet/>
      <dgm:spPr/>
      <dgm:t>
        <a:bodyPr/>
        <a:lstStyle/>
        <a:p>
          <a:endParaRPr lang="en-US"/>
        </a:p>
      </dgm:t>
    </dgm:pt>
    <dgm:pt modelId="{1B2EC7AD-5E87-4F6D-994F-ACD19195089B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8B6A11CB-C171-400B-9974-0B58F6593441}" type="parTrans" cxnId="{7A4C6091-CE0F-4BD5-9D86-519E4EBE0D8F}">
      <dgm:prSet/>
      <dgm:spPr/>
      <dgm:t>
        <a:bodyPr/>
        <a:lstStyle/>
        <a:p>
          <a:endParaRPr lang="en-US"/>
        </a:p>
      </dgm:t>
    </dgm:pt>
    <dgm:pt modelId="{A6973339-84D1-4467-951F-5D4C494981D8}" type="sibTrans" cxnId="{7A4C6091-CE0F-4BD5-9D86-519E4EBE0D8F}">
      <dgm:prSet/>
      <dgm:spPr/>
      <dgm:t>
        <a:bodyPr/>
        <a:lstStyle/>
        <a:p>
          <a:endParaRPr lang="en-US"/>
        </a:p>
      </dgm:t>
    </dgm:pt>
    <dgm:pt modelId="{0014BFDC-7E97-49D8-8D56-E4CD786A2B4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DB596D5-CCA8-4D2D-8904-E372715334CD}" type="parTrans" cxnId="{BC48DA37-DE1E-454C-9B35-17D2148627F0}">
      <dgm:prSet/>
      <dgm:spPr/>
      <dgm:t>
        <a:bodyPr/>
        <a:lstStyle/>
        <a:p>
          <a:endParaRPr lang="en-US"/>
        </a:p>
      </dgm:t>
    </dgm:pt>
    <dgm:pt modelId="{C03648D4-EF07-4834-BD21-B7B6177F7D95}" type="sibTrans" cxnId="{BC48DA37-DE1E-454C-9B35-17D2148627F0}">
      <dgm:prSet/>
      <dgm:spPr/>
      <dgm:t>
        <a:bodyPr/>
        <a:lstStyle/>
        <a:p>
          <a:endParaRPr lang="en-US"/>
        </a:p>
      </dgm:t>
    </dgm:pt>
    <dgm:pt modelId="{87F7D134-FC1F-40EA-ADDF-A23633CFF2BC}">
      <dgm:prSet phldrT="[Text]"/>
      <dgm:spPr/>
      <dgm:t>
        <a:bodyPr/>
        <a:lstStyle/>
        <a:p>
          <a:r>
            <a:rPr lang="en-US" dirty="0" smtClean="0"/>
            <a:t>It’s on your machine!</a:t>
          </a:r>
          <a:endParaRPr lang="en-US" dirty="0"/>
        </a:p>
      </dgm:t>
    </dgm:pt>
    <dgm:pt modelId="{8011312D-2090-448D-87C9-4E18F7E536C2}" type="parTrans" cxnId="{1FA81F34-A4EA-4B1E-B003-93883A122D49}">
      <dgm:prSet/>
      <dgm:spPr/>
      <dgm:t>
        <a:bodyPr/>
        <a:lstStyle/>
        <a:p>
          <a:endParaRPr lang="en-US"/>
        </a:p>
      </dgm:t>
    </dgm:pt>
    <dgm:pt modelId="{7D75DDB8-BC47-4A3C-92E4-547985F64C31}" type="sibTrans" cxnId="{1FA81F34-A4EA-4B1E-B003-93883A122D49}">
      <dgm:prSet/>
      <dgm:spPr/>
      <dgm:t>
        <a:bodyPr/>
        <a:lstStyle/>
        <a:p>
          <a:endParaRPr lang="en-US"/>
        </a:p>
      </dgm:t>
    </dgm:pt>
    <dgm:pt modelId="{2E255FF5-779D-4437-9C4E-1CCB8A9CFB0D}">
      <dgm:prSet phldrT="[Text]"/>
      <dgm:spPr/>
      <dgm:t>
        <a:bodyPr/>
        <a:lstStyle/>
        <a:p>
          <a:r>
            <a:rPr lang="en-US" dirty="0" smtClean="0"/>
            <a:t>Know the PowerShell Syntax</a:t>
          </a:r>
          <a:endParaRPr lang="en-US" dirty="0"/>
        </a:p>
      </dgm:t>
    </dgm:pt>
    <dgm:pt modelId="{542AD3BC-2652-4101-B359-79B93BD2ACCF}" type="parTrans" cxnId="{111D97C6-34E2-4732-A6BE-86C19E1EA533}">
      <dgm:prSet/>
      <dgm:spPr/>
      <dgm:t>
        <a:bodyPr/>
        <a:lstStyle/>
        <a:p>
          <a:endParaRPr lang="en-US"/>
        </a:p>
      </dgm:t>
    </dgm:pt>
    <dgm:pt modelId="{7984C69B-DCB2-410E-9993-2FAF1A9E15A9}" type="sibTrans" cxnId="{111D97C6-34E2-4732-A6BE-86C19E1EA533}">
      <dgm:prSet/>
      <dgm:spPr/>
      <dgm:t>
        <a:bodyPr/>
        <a:lstStyle/>
        <a:p>
          <a:endParaRPr lang="en-US"/>
        </a:p>
      </dgm:t>
    </dgm:pt>
    <dgm:pt modelId="{1AEBB6DF-CB33-496A-8986-034DE1FE61F9}">
      <dgm:prSet phldrT="[Text]"/>
      <dgm:spPr/>
      <dgm:t>
        <a:bodyPr/>
        <a:lstStyle/>
        <a:p>
          <a:r>
            <a:rPr lang="en-US" dirty="0" smtClean="0"/>
            <a:t>Use Best Practices</a:t>
          </a:r>
          <a:endParaRPr lang="en-US" dirty="0"/>
        </a:p>
      </dgm:t>
    </dgm:pt>
    <dgm:pt modelId="{F4307C2F-8609-4573-99AA-1668EA034D23}" type="parTrans" cxnId="{DC42494F-5B8F-4526-8055-D215D4925395}">
      <dgm:prSet/>
      <dgm:spPr/>
      <dgm:t>
        <a:bodyPr/>
        <a:lstStyle/>
        <a:p>
          <a:endParaRPr lang="en-US"/>
        </a:p>
      </dgm:t>
    </dgm:pt>
    <dgm:pt modelId="{6A8BD531-247B-47A8-9547-BEA82189238A}" type="sibTrans" cxnId="{DC42494F-5B8F-4526-8055-D215D4925395}">
      <dgm:prSet/>
      <dgm:spPr/>
      <dgm:t>
        <a:bodyPr/>
        <a:lstStyle/>
        <a:p>
          <a:endParaRPr lang="en-US"/>
        </a:p>
      </dgm:t>
    </dgm:pt>
    <dgm:pt modelId="{E869E3FF-AFE9-4414-9DBD-234FB0B0746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69F01A00-D7EC-4FE1-899D-227007F57246}" type="parTrans" cxnId="{CDA95928-EC0F-4440-948B-B62C6A587A9A}">
      <dgm:prSet/>
      <dgm:spPr/>
      <dgm:t>
        <a:bodyPr/>
        <a:lstStyle/>
        <a:p>
          <a:endParaRPr lang="en-US"/>
        </a:p>
      </dgm:t>
    </dgm:pt>
    <dgm:pt modelId="{F5A3232A-7040-4A47-A4E9-E33DF39268DD}" type="sibTrans" cxnId="{CDA95928-EC0F-4440-948B-B62C6A587A9A}">
      <dgm:prSet/>
      <dgm:spPr/>
      <dgm:t>
        <a:bodyPr/>
        <a:lstStyle/>
        <a:p>
          <a:endParaRPr lang="en-US"/>
        </a:p>
      </dgm:t>
    </dgm:pt>
    <dgm:pt modelId="{1635D63C-5AD2-4FCB-B487-76B2991156C2}">
      <dgm:prSet phldrT="[Text]"/>
      <dgm:spPr/>
      <dgm:t>
        <a:bodyPr/>
        <a:lstStyle/>
        <a:p>
          <a:r>
            <a:rPr lang="en-US" dirty="0" smtClean="0"/>
            <a:t>Do it now!</a:t>
          </a:r>
          <a:endParaRPr lang="en-US" dirty="0"/>
        </a:p>
      </dgm:t>
    </dgm:pt>
    <dgm:pt modelId="{5D1470A4-77BC-4093-8D7C-B7C9D8C12931}" type="parTrans" cxnId="{8E2E93F3-FF6E-4727-B2FA-F730D3D90463}">
      <dgm:prSet/>
      <dgm:spPr/>
      <dgm:t>
        <a:bodyPr/>
        <a:lstStyle/>
        <a:p>
          <a:endParaRPr lang="en-US"/>
        </a:p>
      </dgm:t>
    </dgm:pt>
    <dgm:pt modelId="{956C8D47-5C55-4E7F-836F-3591FC131EEB}" type="sibTrans" cxnId="{8E2E93F3-FF6E-4727-B2FA-F730D3D90463}">
      <dgm:prSet/>
      <dgm:spPr/>
      <dgm:t>
        <a:bodyPr/>
        <a:lstStyle/>
        <a:p>
          <a:endParaRPr lang="en-US"/>
        </a:p>
      </dgm:t>
    </dgm:pt>
    <dgm:pt modelId="{BD8B3949-38FA-451F-B745-0A7D133A35A4}" type="pres">
      <dgm:prSet presAssocID="{E7173EB5-F106-4299-BC23-7B4189CAA582}" presName="Name0" presStyleCnt="0">
        <dgm:presLayoutVars>
          <dgm:dir/>
          <dgm:animLvl val="lvl"/>
          <dgm:resizeHandles val="exact"/>
        </dgm:presLayoutVars>
      </dgm:prSet>
      <dgm:spPr/>
    </dgm:pt>
    <dgm:pt modelId="{DB445475-DB8E-4098-BF7E-D14E13ED8CE9}" type="pres">
      <dgm:prSet presAssocID="{9BE490C7-0E7D-4CF8-93B7-0A405DE13B77}" presName="linNode" presStyleCnt="0"/>
      <dgm:spPr/>
    </dgm:pt>
    <dgm:pt modelId="{266966E1-35FD-4EC9-8ECC-EE6E19E134E5}" type="pres">
      <dgm:prSet presAssocID="{9BE490C7-0E7D-4CF8-93B7-0A405DE13B7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6CFA-232A-47FD-B91D-908C7C0E8A41}" type="pres">
      <dgm:prSet presAssocID="{9BE490C7-0E7D-4CF8-93B7-0A405DE13B7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EBE4-6003-4A84-9990-07B22B03F378}" type="pres">
      <dgm:prSet presAssocID="{545BCF75-5467-487C-8D1F-3568F6F1D91D}" presName="sp" presStyleCnt="0"/>
      <dgm:spPr/>
    </dgm:pt>
    <dgm:pt modelId="{BA5BE423-9E50-4295-9648-70D0D390D433}" type="pres">
      <dgm:prSet presAssocID="{1B2EC7AD-5E87-4F6D-994F-ACD19195089B}" presName="linNode" presStyleCnt="0"/>
      <dgm:spPr/>
    </dgm:pt>
    <dgm:pt modelId="{0C5FB504-7906-402E-9BBE-B69522079A0F}" type="pres">
      <dgm:prSet presAssocID="{1B2EC7AD-5E87-4F6D-994F-ACD19195089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D3513-5908-4869-B6E9-277E49663CDE}" type="pres">
      <dgm:prSet presAssocID="{1B2EC7AD-5E87-4F6D-994F-ACD19195089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F7FD4-5DF8-4052-A2CA-2FD0D7805259}" type="pres">
      <dgm:prSet presAssocID="{A6973339-84D1-4467-951F-5D4C494981D8}" presName="sp" presStyleCnt="0"/>
      <dgm:spPr/>
    </dgm:pt>
    <dgm:pt modelId="{24DC62EE-F7EA-41E2-9088-ACBB706AC7ED}" type="pres">
      <dgm:prSet presAssocID="{0014BFDC-7E97-49D8-8D56-E4CD786A2B43}" presName="linNode" presStyleCnt="0"/>
      <dgm:spPr/>
    </dgm:pt>
    <dgm:pt modelId="{44E132C0-8DD4-4772-946F-C2C8FE07C4A5}" type="pres">
      <dgm:prSet presAssocID="{0014BFDC-7E97-49D8-8D56-E4CD786A2B4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E47E-93B8-40C1-B283-524CA1251DDB}" type="pres">
      <dgm:prSet presAssocID="{0014BFDC-7E97-49D8-8D56-E4CD786A2B4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CF714-DC01-4C6B-83C0-8437ECA823C5}" type="pres">
      <dgm:prSet presAssocID="{C03648D4-EF07-4834-BD21-B7B6177F7D95}" presName="sp" presStyleCnt="0"/>
      <dgm:spPr/>
    </dgm:pt>
    <dgm:pt modelId="{AB5CAB1E-8EA6-4B78-BF9A-683BE22350FB}" type="pres">
      <dgm:prSet presAssocID="{477411F2-38D7-443D-969C-9F99AB4FB322}" presName="linNode" presStyleCnt="0"/>
      <dgm:spPr/>
    </dgm:pt>
    <dgm:pt modelId="{A6750662-5894-4DD6-8548-DC8D616DC5E8}" type="pres">
      <dgm:prSet presAssocID="{477411F2-38D7-443D-969C-9F99AB4FB32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0F1B6-1B04-4F4A-8A15-AF5FCA193222}" type="pres">
      <dgm:prSet presAssocID="{477411F2-38D7-443D-969C-9F99AB4FB3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76276-EFA5-4BD5-B804-C89FFED4C488}" type="pres">
      <dgm:prSet presAssocID="{3D790431-6638-4116-854B-16326632CDD5}" presName="sp" presStyleCnt="0"/>
      <dgm:spPr/>
    </dgm:pt>
    <dgm:pt modelId="{3330D9FA-8A3A-42AD-9A60-5D988848B5F2}" type="pres">
      <dgm:prSet presAssocID="{E869E3FF-AFE9-4414-9DBD-234FB0B0746F}" presName="linNode" presStyleCnt="0"/>
      <dgm:spPr/>
    </dgm:pt>
    <dgm:pt modelId="{11FD630A-2B9F-4033-AC6B-661094612117}" type="pres">
      <dgm:prSet presAssocID="{E869E3FF-AFE9-4414-9DBD-234FB0B0746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FA2E6-1CB4-4836-9D90-60BA52821604}" type="pres">
      <dgm:prSet presAssocID="{E869E3FF-AFE9-4414-9DBD-234FB0B0746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F66DF-5446-4D44-AE21-0549BEA33709}" type="presOf" srcId="{9BE490C7-0E7D-4CF8-93B7-0A405DE13B77}" destId="{266966E1-35FD-4EC9-8ECC-EE6E19E134E5}" srcOrd="0" destOrd="0" presId="urn:microsoft.com/office/officeart/2005/8/layout/vList5"/>
    <dgm:cxn modelId="{4E26D47F-B322-4D8A-8ABC-93BB9C2D75DD}" type="presOf" srcId="{1635D63C-5AD2-4FCB-B487-76B2991156C2}" destId="{2A0FA2E6-1CB4-4836-9D90-60BA52821604}" srcOrd="0" destOrd="0" presId="urn:microsoft.com/office/officeart/2005/8/layout/vList5"/>
    <dgm:cxn modelId="{111D97C6-34E2-4732-A6BE-86C19E1EA533}" srcId="{1B2EC7AD-5E87-4F6D-994F-ACD19195089B}" destId="{2E255FF5-779D-4437-9C4E-1CCB8A9CFB0D}" srcOrd="0" destOrd="0" parTransId="{542AD3BC-2652-4101-B359-79B93BD2ACCF}" sibTransId="{7984C69B-DCB2-410E-9993-2FAF1A9E15A9}"/>
    <dgm:cxn modelId="{7A4C6091-CE0F-4BD5-9D86-519E4EBE0D8F}" srcId="{E7173EB5-F106-4299-BC23-7B4189CAA582}" destId="{1B2EC7AD-5E87-4F6D-994F-ACD19195089B}" srcOrd="1" destOrd="0" parTransId="{8B6A11CB-C171-400B-9974-0B58F6593441}" sibTransId="{A6973339-84D1-4467-951F-5D4C494981D8}"/>
    <dgm:cxn modelId="{02BA43C0-3914-48D9-A992-0F1DF6E52D84}" type="presOf" srcId="{0014BFDC-7E97-49D8-8D56-E4CD786A2B43}" destId="{44E132C0-8DD4-4772-946F-C2C8FE07C4A5}" srcOrd="0" destOrd="0" presId="urn:microsoft.com/office/officeart/2005/8/layout/vList5"/>
    <dgm:cxn modelId="{4C943BBF-7148-40BA-BCE4-A55BFB2F1DC1}" type="presOf" srcId="{477411F2-38D7-443D-969C-9F99AB4FB322}" destId="{A6750662-5894-4DD6-8548-DC8D616DC5E8}" srcOrd="0" destOrd="0" presId="urn:microsoft.com/office/officeart/2005/8/layout/vList5"/>
    <dgm:cxn modelId="{21A5B746-F84A-418C-A388-09D4A9D9ABD0}" type="presOf" srcId="{2E255FF5-779D-4437-9C4E-1CCB8A9CFB0D}" destId="{2BFD3513-5908-4869-B6E9-277E49663CDE}" srcOrd="0" destOrd="0" presId="urn:microsoft.com/office/officeart/2005/8/layout/vList5"/>
    <dgm:cxn modelId="{931D2473-6ABA-42D0-9BFE-92162C2C7833}" type="presOf" srcId="{1B2EC7AD-5E87-4F6D-994F-ACD19195089B}" destId="{0C5FB504-7906-402E-9BBE-B69522079A0F}" srcOrd="0" destOrd="0" presId="urn:microsoft.com/office/officeart/2005/8/layout/vList5"/>
    <dgm:cxn modelId="{E7A5D857-83F5-4AFC-8272-942E4084EDD2}" srcId="{477411F2-38D7-443D-969C-9F99AB4FB322}" destId="{9B42722E-9990-4786-85E8-6271259C0942}" srcOrd="0" destOrd="0" parTransId="{B6C2CBCB-2667-4836-940B-BD31EF971DB5}" sibTransId="{D6BFC6B5-9323-4D4C-A2E3-A8163EA5E44A}"/>
    <dgm:cxn modelId="{B60C0289-49A0-482E-97A7-41C2A9B19C9F}" type="presOf" srcId="{E7173EB5-F106-4299-BC23-7B4189CAA582}" destId="{BD8B3949-38FA-451F-B745-0A7D133A35A4}" srcOrd="0" destOrd="0" presId="urn:microsoft.com/office/officeart/2005/8/layout/vList5"/>
    <dgm:cxn modelId="{CDA95928-EC0F-4440-948B-B62C6A587A9A}" srcId="{E7173EB5-F106-4299-BC23-7B4189CAA582}" destId="{E869E3FF-AFE9-4414-9DBD-234FB0B0746F}" srcOrd="4" destOrd="0" parTransId="{69F01A00-D7EC-4FE1-899D-227007F57246}" sibTransId="{F5A3232A-7040-4A47-A4E9-E33DF39268DD}"/>
    <dgm:cxn modelId="{DE92504F-6968-4BA6-9002-D381A9629373}" type="presOf" srcId="{1AEBB6DF-CB33-496A-8986-034DE1FE61F9}" destId="{67A7E47E-93B8-40C1-B283-524CA1251DDB}" srcOrd="0" destOrd="0" presId="urn:microsoft.com/office/officeart/2005/8/layout/vList5"/>
    <dgm:cxn modelId="{8C82D23A-4D46-427D-B45A-9D88F196FEE9}" type="presOf" srcId="{E869E3FF-AFE9-4414-9DBD-234FB0B0746F}" destId="{11FD630A-2B9F-4033-AC6B-661094612117}" srcOrd="0" destOrd="0" presId="urn:microsoft.com/office/officeart/2005/8/layout/vList5"/>
    <dgm:cxn modelId="{1FA81F34-A4EA-4B1E-B003-93883A122D49}" srcId="{9BE490C7-0E7D-4CF8-93B7-0A405DE13B77}" destId="{87F7D134-FC1F-40EA-ADDF-A23633CFF2BC}" srcOrd="0" destOrd="0" parTransId="{8011312D-2090-448D-87C9-4E18F7E536C2}" sibTransId="{7D75DDB8-BC47-4A3C-92E4-547985F64C31}"/>
    <dgm:cxn modelId="{DC42494F-5B8F-4526-8055-D215D4925395}" srcId="{0014BFDC-7E97-49D8-8D56-E4CD786A2B43}" destId="{1AEBB6DF-CB33-496A-8986-034DE1FE61F9}" srcOrd="0" destOrd="0" parTransId="{F4307C2F-8609-4573-99AA-1668EA034D23}" sibTransId="{6A8BD531-247B-47A8-9547-BEA82189238A}"/>
    <dgm:cxn modelId="{8E2E93F3-FF6E-4727-B2FA-F730D3D90463}" srcId="{E869E3FF-AFE9-4414-9DBD-234FB0B0746F}" destId="{1635D63C-5AD2-4FCB-B487-76B2991156C2}" srcOrd="0" destOrd="0" parTransId="{5D1470A4-77BC-4093-8D7C-B7C9D8C12931}" sibTransId="{956C8D47-5C55-4E7F-836F-3591FC131EEB}"/>
    <dgm:cxn modelId="{AA76227E-C94D-48AE-9890-FA0CAFB8C34C}" srcId="{E7173EB5-F106-4299-BC23-7B4189CAA582}" destId="{9BE490C7-0E7D-4CF8-93B7-0A405DE13B77}" srcOrd="0" destOrd="0" parTransId="{65E25CC3-D78D-4660-BBE0-D5F723A1BA8C}" sibTransId="{545BCF75-5467-487C-8D1F-3568F6F1D91D}"/>
    <dgm:cxn modelId="{2EAD96E0-96BA-4B6E-9E98-36C4B3517638}" srcId="{E7173EB5-F106-4299-BC23-7B4189CAA582}" destId="{477411F2-38D7-443D-969C-9F99AB4FB322}" srcOrd="3" destOrd="0" parTransId="{7471FB72-22F4-4965-A46E-2E9E7CCEDAA6}" sibTransId="{3D790431-6638-4116-854B-16326632CDD5}"/>
    <dgm:cxn modelId="{49DA308E-2637-4891-9136-33E1B181CB81}" type="presOf" srcId="{9B42722E-9990-4786-85E8-6271259C0942}" destId="{ADF0F1B6-1B04-4F4A-8A15-AF5FCA193222}" srcOrd="0" destOrd="0" presId="urn:microsoft.com/office/officeart/2005/8/layout/vList5"/>
    <dgm:cxn modelId="{BC48DA37-DE1E-454C-9B35-17D2148627F0}" srcId="{E7173EB5-F106-4299-BC23-7B4189CAA582}" destId="{0014BFDC-7E97-49D8-8D56-E4CD786A2B43}" srcOrd="2" destOrd="0" parTransId="{6DB596D5-CCA8-4D2D-8904-E372715334CD}" sibTransId="{C03648D4-EF07-4834-BD21-B7B6177F7D95}"/>
    <dgm:cxn modelId="{B32EAA27-F7A6-448C-AB89-771C69935E8C}" type="presOf" srcId="{87F7D134-FC1F-40EA-ADDF-A23633CFF2BC}" destId="{093C6CFA-232A-47FD-B91D-908C7C0E8A41}" srcOrd="0" destOrd="0" presId="urn:microsoft.com/office/officeart/2005/8/layout/vList5"/>
    <dgm:cxn modelId="{0F085220-2858-48C7-B6EC-BF9806A0D4EF}" type="presParOf" srcId="{BD8B3949-38FA-451F-B745-0A7D133A35A4}" destId="{DB445475-DB8E-4098-BF7E-D14E13ED8CE9}" srcOrd="0" destOrd="0" presId="urn:microsoft.com/office/officeart/2005/8/layout/vList5"/>
    <dgm:cxn modelId="{9677C3BC-5AEA-4B8D-8399-C923CC744D66}" type="presParOf" srcId="{DB445475-DB8E-4098-BF7E-D14E13ED8CE9}" destId="{266966E1-35FD-4EC9-8ECC-EE6E19E134E5}" srcOrd="0" destOrd="0" presId="urn:microsoft.com/office/officeart/2005/8/layout/vList5"/>
    <dgm:cxn modelId="{9D4BB6F7-43E8-4624-B411-0520D2873730}" type="presParOf" srcId="{DB445475-DB8E-4098-BF7E-D14E13ED8CE9}" destId="{093C6CFA-232A-47FD-B91D-908C7C0E8A41}" srcOrd="1" destOrd="0" presId="urn:microsoft.com/office/officeart/2005/8/layout/vList5"/>
    <dgm:cxn modelId="{1A42DDAE-18D2-4798-B79B-8E77C59E5088}" type="presParOf" srcId="{BD8B3949-38FA-451F-B745-0A7D133A35A4}" destId="{CC4CEBE4-6003-4A84-9990-07B22B03F378}" srcOrd="1" destOrd="0" presId="urn:microsoft.com/office/officeart/2005/8/layout/vList5"/>
    <dgm:cxn modelId="{FE40A9F3-A92D-4270-A875-0BA01570C059}" type="presParOf" srcId="{BD8B3949-38FA-451F-B745-0A7D133A35A4}" destId="{BA5BE423-9E50-4295-9648-70D0D390D433}" srcOrd="2" destOrd="0" presId="urn:microsoft.com/office/officeart/2005/8/layout/vList5"/>
    <dgm:cxn modelId="{E2C9004B-E22C-4120-A7CA-F3116BA0773B}" type="presParOf" srcId="{BA5BE423-9E50-4295-9648-70D0D390D433}" destId="{0C5FB504-7906-402E-9BBE-B69522079A0F}" srcOrd="0" destOrd="0" presId="urn:microsoft.com/office/officeart/2005/8/layout/vList5"/>
    <dgm:cxn modelId="{383491D3-4B84-4010-BD7B-1BD6F70DB1BE}" type="presParOf" srcId="{BA5BE423-9E50-4295-9648-70D0D390D433}" destId="{2BFD3513-5908-4869-B6E9-277E49663CDE}" srcOrd="1" destOrd="0" presId="urn:microsoft.com/office/officeart/2005/8/layout/vList5"/>
    <dgm:cxn modelId="{3FE49909-300F-4181-A250-77092F60E05C}" type="presParOf" srcId="{BD8B3949-38FA-451F-B745-0A7D133A35A4}" destId="{43FF7FD4-5DF8-4052-A2CA-2FD0D7805259}" srcOrd="3" destOrd="0" presId="urn:microsoft.com/office/officeart/2005/8/layout/vList5"/>
    <dgm:cxn modelId="{5CAFC2EA-A7DE-4176-BB21-5B03E239FD2C}" type="presParOf" srcId="{BD8B3949-38FA-451F-B745-0A7D133A35A4}" destId="{24DC62EE-F7EA-41E2-9088-ACBB706AC7ED}" srcOrd="4" destOrd="0" presId="urn:microsoft.com/office/officeart/2005/8/layout/vList5"/>
    <dgm:cxn modelId="{C8F074DE-AD99-42CA-BE86-476EA4F73E67}" type="presParOf" srcId="{24DC62EE-F7EA-41E2-9088-ACBB706AC7ED}" destId="{44E132C0-8DD4-4772-946F-C2C8FE07C4A5}" srcOrd="0" destOrd="0" presId="urn:microsoft.com/office/officeart/2005/8/layout/vList5"/>
    <dgm:cxn modelId="{9F52A064-CEDD-491E-AE14-8BDD54BD0058}" type="presParOf" srcId="{24DC62EE-F7EA-41E2-9088-ACBB706AC7ED}" destId="{67A7E47E-93B8-40C1-B283-524CA1251DDB}" srcOrd="1" destOrd="0" presId="urn:microsoft.com/office/officeart/2005/8/layout/vList5"/>
    <dgm:cxn modelId="{B37879E1-E046-4118-AD47-AF5A735C144E}" type="presParOf" srcId="{BD8B3949-38FA-451F-B745-0A7D133A35A4}" destId="{299CF714-DC01-4C6B-83C0-8437ECA823C5}" srcOrd="5" destOrd="0" presId="urn:microsoft.com/office/officeart/2005/8/layout/vList5"/>
    <dgm:cxn modelId="{B7918E12-7412-42D1-A467-BC9B4BD82DF1}" type="presParOf" srcId="{BD8B3949-38FA-451F-B745-0A7D133A35A4}" destId="{AB5CAB1E-8EA6-4B78-BF9A-683BE22350FB}" srcOrd="6" destOrd="0" presId="urn:microsoft.com/office/officeart/2005/8/layout/vList5"/>
    <dgm:cxn modelId="{92824E52-6AF3-4CE9-BECD-578DC77B7A66}" type="presParOf" srcId="{AB5CAB1E-8EA6-4B78-BF9A-683BE22350FB}" destId="{A6750662-5894-4DD6-8548-DC8D616DC5E8}" srcOrd="0" destOrd="0" presId="urn:microsoft.com/office/officeart/2005/8/layout/vList5"/>
    <dgm:cxn modelId="{C3B1B2C9-9CEE-4A53-A21F-B10E575B9C08}" type="presParOf" srcId="{AB5CAB1E-8EA6-4B78-BF9A-683BE22350FB}" destId="{ADF0F1B6-1B04-4F4A-8A15-AF5FCA193222}" srcOrd="1" destOrd="0" presId="urn:microsoft.com/office/officeart/2005/8/layout/vList5"/>
    <dgm:cxn modelId="{92CCD2FC-C30D-4E35-A971-352736510D83}" type="presParOf" srcId="{BD8B3949-38FA-451F-B745-0A7D133A35A4}" destId="{CD176276-EFA5-4BD5-B804-C89FFED4C488}" srcOrd="7" destOrd="0" presId="urn:microsoft.com/office/officeart/2005/8/layout/vList5"/>
    <dgm:cxn modelId="{437B114F-D16B-474B-8095-BA50510CEEAC}" type="presParOf" srcId="{BD8B3949-38FA-451F-B745-0A7D133A35A4}" destId="{3330D9FA-8A3A-42AD-9A60-5D988848B5F2}" srcOrd="8" destOrd="0" presId="urn:microsoft.com/office/officeart/2005/8/layout/vList5"/>
    <dgm:cxn modelId="{B99F8950-EBC2-4772-A38E-0098E094A511}" type="presParOf" srcId="{3330D9FA-8A3A-42AD-9A60-5D988848B5F2}" destId="{11FD630A-2B9F-4033-AC6B-661094612117}" srcOrd="0" destOrd="0" presId="urn:microsoft.com/office/officeart/2005/8/layout/vList5"/>
    <dgm:cxn modelId="{708BE29E-D958-4AC8-AEDA-18CC6D60AE09}" type="presParOf" srcId="{3330D9FA-8A3A-42AD-9A60-5D988848B5F2}" destId="{2A0FA2E6-1CB4-4836-9D90-60BA528216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45311-4FBC-43E3-8ABB-57426E40D690}" type="doc">
      <dgm:prSet loTypeId="urn:microsoft.com/office/officeart/2005/8/layout/vList5" loCatId="list" qsTypeId="urn:microsoft.com/office/officeart/2005/8/quickstyle/simple5" qsCatId="simple" csTypeId="urn:microsoft.com/office/officeart/2005/8/colors/accent2_2" csCatId="accent2" phldr="1"/>
      <dgm:spPr/>
    </dgm:pt>
    <dgm:pt modelId="{ECBCB30E-2C6B-440B-B416-A57066888868}">
      <dgm:prSet phldrT="[Text]"/>
      <dgm:spPr/>
      <dgm:t>
        <a:bodyPr/>
        <a:lstStyle/>
        <a:p>
          <a:r>
            <a:rPr lang="en-US" dirty="0" smtClean="0"/>
            <a:t>Variables</a:t>
          </a:r>
          <a:endParaRPr lang="en-US" dirty="0"/>
        </a:p>
      </dgm:t>
    </dgm:pt>
    <dgm:pt modelId="{EE9D9485-1479-4E2E-9B64-5011008E1011}" type="parTrans" cxnId="{168A000C-1E5D-4FF2-A583-9926CF3E2821}">
      <dgm:prSet/>
      <dgm:spPr/>
      <dgm:t>
        <a:bodyPr/>
        <a:lstStyle/>
        <a:p>
          <a:endParaRPr lang="en-US"/>
        </a:p>
      </dgm:t>
    </dgm:pt>
    <dgm:pt modelId="{F3FA793C-C7AD-4E0B-AD62-676F10AC5E7C}" type="sibTrans" cxnId="{168A000C-1E5D-4FF2-A583-9926CF3E2821}">
      <dgm:prSet/>
      <dgm:spPr/>
      <dgm:t>
        <a:bodyPr/>
        <a:lstStyle/>
        <a:p>
          <a:endParaRPr lang="en-US"/>
        </a:p>
      </dgm:t>
    </dgm:pt>
    <dgm:pt modelId="{7DE9DE17-610F-4177-9D0C-BE4C71A04188}">
      <dgm:prSet phldrT="[Text]"/>
      <dgm:spPr/>
      <dgm:t>
        <a:bodyPr/>
        <a:lstStyle/>
        <a:p>
          <a:r>
            <a:rPr lang="en-US" dirty="0" smtClean="0"/>
            <a:t>Comparisons</a:t>
          </a:r>
          <a:endParaRPr lang="en-US" dirty="0"/>
        </a:p>
      </dgm:t>
    </dgm:pt>
    <dgm:pt modelId="{CFBFAF88-61D7-4175-A0D8-6867863A4DBF}" type="parTrans" cxnId="{1424A7EF-12CC-494E-B963-C847B0A722D0}">
      <dgm:prSet/>
      <dgm:spPr/>
      <dgm:t>
        <a:bodyPr/>
        <a:lstStyle/>
        <a:p>
          <a:endParaRPr lang="en-US"/>
        </a:p>
      </dgm:t>
    </dgm:pt>
    <dgm:pt modelId="{1145F244-60DB-4A02-9320-36BDC9104011}" type="sibTrans" cxnId="{1424A7EF-12CC-494E-B963-C847B0A722D0}">
      <dgm:prSet/>
      <dgm:spPr/>
      <dgm:t>
        <a:bodyPr/>
        <a:lstStyle/>
        <a:p>
          <a:endParaRPr lang="en-US"/>
        </a:p>
      </dgm:t>
    </dgm:pt>
    <dgm:pt modelId="{0A322CC9-B98B-4F59-A3E2-49446F70D8B6}">
      <dgm:prSet phldrT="[Text]"/>
      <dgm:spPr/>
      <dgm:t>
        <a:bodyPr/>
        <a:lstStyle/>
        <a:p>
          <a:r>
            <a:rPr lang="en-US" dirty="0" smtClean="0"/>
            <a:t>Flow Control</a:t>
          </a:r>
          <a:endParaRPr lang="en-US" dirty="0"/>
        </a:p>
      </dgm:t>
    </dgm:pt>
    <dgm:pt modelId="{5E9F1A1A-5250-46B4-A1EA-3C32E3CF576A}" type="parTrans" cxnId="{EE9E2799-7CEB-405D-B271-FFD55E284F9F}">
      <dgm:prSet/>
      <dgm:spPr/>
      <dgm:t>
        <a:bodyPr/>
        <a:lstStyle/>
        <a:p>
          <a:endParaRPr lang="en-US"/>
        </a:p>
      </dgm:t>
    </dgm:pt>
    <dgm:pt modelId="{CDE03072-B89C-4CCA-91CC-5A2A75187B3B}" type="sibTrans" cxnId="{EE9E2799-7CEB-405D-B271-FFD55E284F9F}">
      <dgm:prSet/>
      <dgm:spPr/>
      <dgm:t>
        <a:bodyPr/>
        <a:lstStyle/>
        <a:p>
          <a:endParaRPr lang="en-US"/>
        </a:p>
      </dgm:t>
    </dgm:pt>
    <dgm:pt modelId="{400E9395-3AFC-45B0-8EE9-485012D54533}">
      <dgm:prSet phldrT="[Text]"/>
      <dgm:spPr/>
      <dgm:t>
        <a:bodyPr/>
        <a:lstStyle/>
        <a:p>
          <a:r>
            <a:rPr lang="en-US" dirty="0" smtClean="0"/>
            <a:t>Commands</a:t>
          </a:r>
          <a:endParaRPr lang="en-US" dirty="0"/>
        </a:p>
      </dgm:t>
    </dgm:pt>
    <dgm:pt modelId="{96239A09-D3A2-4399-A55F-1F3D829D0A5A}" type="parTrans" cxnId="{57122A8E-E9FB-4E7E-BD6B-C3480DB27381}">
      <dgm:prSet/>
      <dgm:spPr/>
      <dgm:t>
        <a:bodyPr/>
        <a:lstStyle/>
        <a:p>
          <a:endParaRPr lang="en-US"/>
        </a:p>
      </dgm:t>
    </dgm:pt>
    <dgm:pt modelId="{674767AB-6040-4B2B-989E-B895FF4A251F}" type="sibTrans" cxnId="{57122A8E-E9FB-4E7E-BD6B-C3480DB27381}">
      <dgm:prSet/>
      <dgm:spPr/>
      <dgm:t>
        <a:bodyPr/>
        <a:lstStyle/>
        <a:p>
          <a:endParaRPr lang="en-US"/>
        </a:p>
      </dgm:t>
    </dgm:pt>
    <dgm:pt modelId="{4697614F-8658-4056-A34A-C848B371CFBD}">
      <dgm:prSet phldrT="[Text]"/>
      <dgm:spPr/>
      <dgm:t>
        <a:bodyPr/>
        <a:lstStyle/>
        <a:p>
          <a:r>
            <a:rPr lang="en-US" dirty="0" smtClean="0"/>
            <a:t>Piping</a:t>
          </a:r>
          <a:endParaRPr lang="en-US" dirty="0"/>
        </a:p>
      </dgm:t>
    </dgm:pt>
    <dgm:pt modelId="{9F6AFE4C-82B0-4042-9A22-E532A97ED338}" type="parTrans" cxnId="{49CDD067-8C63-41BA-81C5-E942D0BE7765}">
      <dgm:prSet/>
      <dgm:spPr/>
      <dgm:t>
        <a:bodyPr/>
        <a:lstStyle/>
        <a:p>
          <a:endParaRPr lang="en-US"/>
        </a:p>
      </dgm:t>
    </dgm:pt>
    <dgm:pt modelId="{3134FB57-8322-45BD-806E-A2C81226CB88}" type="sibTrans" cxnId="{49CDD067-8C63-41BA-81C5-E942D0BE7765}">
      <dgm:prSet/>
      <dgm:spPr/>
      <dgm:t>
        <a:bodyPr/>
        <a:lstStyle/>
        <a:p>
          <a:endParaRPr lang="en-US"/>
        </a:p>
      </dgm:t>
    </dgm:pt>
    <dgm:pt modelId="{3F0A751B-52E6-42EF-B8FE-33C7823EE5FC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849A1E0E-ED09-4DCA-A19F-912ABA5F430A}" type="parTrans" cxnId="{271432ED-7CAC-46C3-9EFF-DF03D050ACC8}">
      <dgm:prSet/>
      <dgm:spPr/>
      <dgm:t>
        <a:bodyPr/>
        <a:lstStyle/>
        <a:p>
          <a:endParaRPr lang="en-US"/>
        </a:p>
      </dgm:t>
    </dgm:pt>
    <dgm:pt modelId="{BF5A48B3-3B02-4CCE-9535-5A5182DC2AEA}" type="sibTrans" cxnId="{271432ED-7CAC-46C3-9EFF-DF03D050ACC8}">
      <dgm:prSet/>
      <dgm:spPr/>
      <dgm:t>
        <a:bodyPr/>
        <a:lstStyle/>
        <a:p>
          <a:endParaRPr lang="en-US"/>
        </a:p>
      </dgm:t>
    </dgm:pt>
    <dgm:pt modelId="{D1B7F517-D1BD-438E-8FE6-01B9FC20404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F2A72F6-A132-4A09-848F-5160BB14FAB5}" type="parTrans" cxnId="{07480CDF-224D-4346-B106-47E6506EEF71}">
      <dgm:prSet/>
      <dgm:spPr/>
      <dgm:t>
        <a:bodyPr/>
        <a:lstStyle/>
        <a:p>
          <a:endParaRPr lang="en-US"/>
        </a:p>
      </dgm:t>
    </dgm:pt>
    <dgm:pt modelId="{B7256CEA-76AB-427E-B9D2-2151141E7B65}" type="sibTrans" cxnId="{07480CDF-224D-4346-B106-47E6506EEF71}">
      <dgm:prSet/>
      <dgm:spPr/>
      <dgm:t>
        <a:bodyPr/>
        <a:lstStyle/>
        <a:p>
          <a:endParaRPr lang="en-US"/>
        </a:p>
      </dgm:t>
    </dgm:pt>
    <dgm:pt modelId="{261A7B11-A19D-4B3E-812D-8F7321E2876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6E3E34F-F736-4068-8A12-035B95F7FA4A}" type="parTrans" cxnId="{56026D7D-3BDE-4297-8BE0-E6BB7FF94082}">
      <dgm:prSet/>
      <dgm:spPr/>
      <dgm:t>
        <a:bodyPr/>
        <a:lstStyle/>
        <a:p>
          <a:endParaRPr lang="en-US"/>
        </a:p>
      </dgm:t>
    </dgm:pt>
    <dgm:pt modelId="{C71C68CE-7356-4364-854F-787EB3540873}" type="sibTrans" cxnId="{56026D7D-3BDE-4297-8BE0-E6BB7FF94082}">
      <dgm:prSet/>
      <dgm:spPr/>
      <dgm:t>
        <a:bodyPr/>
        <a:lstStyle/>
        <a:p>
          <a:endParaRPr lang="en-US"/>
        </a:p>
      </dgm:t>
    </dgm:pt>
    <dgm:pt modelId="{F778B3A9-75E3-4935-871A-1A945A57E1E2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5D5A36C-1DFE-4E04-8BF9-02256F61274B}" type="parTrans" cxnId="{E83CF58B-1C32-4804-A6AD-4DD29B3A6CE2}">
      <dgm:prSet/>
      <dgm:spPr/>
      <dgm:t>
        <a:bodyPr/>
        <a:lstStyle/>
        <a:p>
          <a:endParaRPr lang="en-US"/>
        </a:p>
      </dgm:t>
    </dgm:pt>
    <dgm:pt modelId="{56622796-9FC8-4713-A8EA-F81528B1F141}" type="sibTrans" cxnId="{E83CF58B-1C32-4804-A6AD-4DD29B3A6CE2}">
      <dgm:prSet/>
      <dgm:spPr/>
      <dgm:t>
        <a:bodyPr/>
        <a:lstStyle/>
        <a:p>
          <a:endParaRPr lang="en-US"/>
        </a:p>
      </dgm:t>
    </dgm:pt>
    <dgm:pt modelId="{A9A388A2-D885-4592-AFA3-8AB64DC82C2C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56C8153-A7AE-4E07-B779-D358911AE09E}" type="parTrans" cxnId="{A7386693-2C21-405F-B098-BAA2AFF0A3F2}">
      <dgm:prSet/>
      <dgm:spPr/>
      <dgm:t>
        <a:bodyPr/>
        <a:lstStyle/>
        <a:p>
          <a:endParaRPr lang="en-US"/>
        </a:p>
      </dgm:t>
    </dgm:pt>
    <dgm:pt modelId="{ED9D5588-4C42-4BFB-8BAE-820989415FC1}" type="sibTrans" cxnId="{A7386693-2C21-405F-B098-BAA2AFF0A3F2}">
      <dgm:prSet/>
      <dgm:spPr/>
      <dgm:t>
        <a:bodyPr/>
        <a:lstStyle/>
        <a:p>
          <a:endParaRPr lang="en-US"/>
        </a:p>
      </dgm:t>
    </dgm:pt>
    <dgm:pt modelId="{65962593-8522-480E-AF2C-5ABD9EF0FC6D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26635E67-4E9F-4AB2-8FCB-BC9D9B39CD91}" type="parTrans" cxnId="{26438C6B-82B9-4C92-AFDD-A8CF4DC2F829}">
      <dgm:prSet/>
      <dgm:spPr/>
      <dgm:t>
        <a:bodyPr/>
        <a:lstStyle/>
        <a:p>
          <a:endParaRPr lang="en-US"/>
        </a:p>
      </dgm:t>
    </dgm:pt>
    <dgm:pt modelId="{A28D5D02-9F32-405A-8F6F-B8A5E0156F83}" type="sibTrans" cxnId="{26438C6B-82B9-4C92-AFDD-A8CF4DC2F829}">
      <dgm:prSet/>
      <dgm:spPr/>
      <dgm:t>
        <a:bodyPr/>
        <a:lstStyle/>
        <a:p>
          <a:endParaRPr lang="en-US"/>
        </a:p>
      </dgm:t>
    </dgm:pt>
    <dgm:pt modelId="{46E47B6D-27D0-4AE9-B7BC-010FD57469B8}">
      <dgm:prSet phldrT="[Text]"/>
      <dgm:spPr/>
      <dgm:t>
        <a:bodyPr/>
        <a:lstStyle/>
        <a:p>
          <a:r>
            <a:rPr lang="en-US" dirty="0" smtClean="0"/>
            <a:t>Filtering</a:t>
          </a:r>
          <a:endParaRPr lang="en-US" dirty="0"/>
        </a:p>
      </dgm:t>
    </dgm:pt>
    <dgm:pt modelId="{487ABFB0-C21D-4A25-83E5-94CB1506E61C}" type="parTrans" cxnId="{816CDEF6-BC5E-40C3-91CA-1F7AC6039F07}">
      <dgm:prSet/>
      <dgm:spPr/>
      <dgm:t>
        <a:bodyPr/>
        <a:lstStyle/>
        <a:p>
          <a:endParaRPr lang="en-US"/>
        </a:p>
      </dgm:t>
    </dgm:pt>
    <dgm:pt modelId="{F25E4C2A-6D3F-497B-90AA-81D434192522}" type="sibTrans" cxnId="{816CDEF6-BC5E-40C3-91CA-1F7AC6039F07}">
      <dgm:prSet/>
      <dgm:spPr/>
      <dgm:t>
        <a:bodyPr/>
        <a:lstStyle/>
        <a:p>
          <a:endParaRPr lang="en-US"/>
        </a:p>
      </dgm:t>
    </dgm:pt>
    <dgm:pt modelId="{23097F8A-693E-4B60-AC16-AED31B8F6BED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E3F09A35-3F3C-47A3-9A4D-D5DB05316A67}" type="parTrans" cxnId="{A271EECC-A99A-44B4-9A31-040BDA2179A3}">
      <dgm:prSet/>
      <dgm:spPr/>
      <dgm:t>
        <a:bodyPr/>
        <a:lstStyle/>
        <a:p>
          <a:endParaRPr lang="en-US"/>
        </a:p>
      </dgm:t>
    </dgm:pt>
    <dgm:pt modelId="{F7019409-919D-4296-986B-018C2F088189}" type="sibTrans" cxnId="{A271EECC-A99A-44B4-9A31-040BDA2179A3}">
      <dgm:prSet/>
      <dgm:spPr/>
      <dgm:t>
        <a:bodyPr/>
        <a:lstStyle/>
        <a:p>
          <a:endParaRPr lang="en-US"/>
        </a:p>
      </dgm:t>
    </dgm:pt>
    <dgm:pt modelId="{CCD78281-677C-4684-9EAD-667A3D77B46F}">
      <dgm:prSet phldrT="[Text]"/>
      <dgm:spPr/>
      <dgm:t>
        <a:bodyPr/>
        <a:lstStyle/>
        <a:p>
          <a:r>
            <a:rPr lang="en-US" dirty="0" smtClean="0"/>
            <a:t>Scripts</a:t>
          </a:r>
          <a:endParaRPr lang="en-US" dirty="0"/>
        </a:p>
      </dgm:t>
    </dgm:pt>
    <dgm:pt modelId="{7C0BCA9C-F6DC-4C18-9A04-FF8A386E4177}" type="parTrans" cxnId="{3939B88E-AE67-4705-8D1E-05A0F42C5791}">
      <dgm:prSet/>
      <dgm:spPr/>
      <dgm:t>
        <a:bodyPr/>
        <a:lstStyle/>
        <a:p>
          <a:endParaRPr lang="en-US"/>
        </a:p>
      </dgm:t>
    </dgm:pt>
    <dgm:pt modelId="{33CF0392-4EB6-41F8-8392-0FDEB7BE1FBD}" type="sibTrans" cxnId="{3939B88E-AE67-4705-8D1E-05A0F42C5791}">
      <dgm:prSet/>
      <dgm:spPr/>
      <dgm:t>
        <a:bodyPr/>
        <a:lstStyle/>
        <a:p>
          <a:endParaRPr lang="en-US"/>
        </a:p>
      </dgm:t>
    </dgm:pt>
    <dgm:pt modelId="{F864F99C-7EB0-4E7B-B777-25F4BFAA6352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3FAD5DD9-B7FA-459A-8A7B-27B7BAACF211}" type="parTrans" cxnId="{DD46881D-689E-4818-B089-931FABD542E9}">
      <dgm:prSet/>
      <dgm:spPr/>
      <dgm:t>
        <a:bodyPr/>
        <a:lstStyle/>
        <a:p>
          <a:endParaRPr lang="en-US"/>
        </a:p>
      </dgm:t>
    </dgm:pt>
    <dgm:pt modelId="{66586C17-E52D-42E1-8E57-C439F9704A10}" type="sibTrans" cxnId="{DD46881D-689E-4818-B089-931FABD542E9}">
      <dgm:prSet/>
      <dgm:spPr/>
      <dgm:t>
        <a:bodyPr/>
        <a:lstStyle/>
        <a:p>
          <a:endParaRPr lang="en-US"/>
        </a:p>
      </dgm:t>
    </dgm:pt>
    <dgm:pt modelId="{78CBD92F-22A2-4570-8269-E8ADDDB7458B}">
      <dgm:prSet phldrT="[Text]"/>
      <dgm:spPr/>
      <dgm:t>
        <a:bodyPr/>
        <a:lstStyle/>
        <a:p>
          <a:r>
            <a:rPr lang="en-US" dirty="0" smtClean="0"/>
            <a:t>Debugging</a:t>
          </a:r>
          <a:endParaRPr lang="en-US" dirty="0"/>
        </a:p>
      </dgm:t>
    </dgm:pt>
    <dgm:pt modelId="{D3814CA2-3840-4B89-81E3-F8D251F2A797}" type="parTrans" cxnId="{88E1F8C7-5271-4313-A1B9-5F3637EA840D}">
      <dgm:prSet/>
      <dgm:spPr/>
      <dgm:t>
        <a:bodyPr/>
        <a:lstStyle/>
        <a:p>
          <a:endParaRPr lang="en-US"/>
        </a:p>
      </dgm:t>
    </dgm:pt>
    <dgm:pt modelId="{91CF0107-07F1-4F6D-A2BE-7F1236CC1EE7}" type="sibTrans" cxnId="{88E1F8C7-5271-4313-A1B9-5F3637EA840D}">
      <dgm:prSet/>
      <dgm:spPr/>
      <dgm:t>
        <a:bodyPr/>
        <a:lstStyle/>
        <a:p>
          <a:endParaRPr lang="en-US"/>
        </a:p>
      </dgm:t>
    </dgm:pt>
    <dgm:pt modelId="{B480F0C6-9DED-4197-B0BA-9A3FCAF87429}" type="pres">
      <dgm:prSet presAssocID="{07945311-4FBC-43E3-8ABB-57426E40D690}" presName="Name0" presStyleCnt="0">
        <dgm:presLayoutVars>
          <dgm:dir/>
          <dgm:animLvl val="lvl"/>
          <dgm:resizeHandles val="exact"/>
        </dgm:presLayoutVars>
      </dgm:prSet>
      <dgm:spPr/>
    </dgm:pt>
    <dgm:pt modelId="{C1A941B0-7C6C-4C06-8EA3-E3BA151B6C21}" type="pres">
      <dgm:prSet presAssocID="{3F0A751B-52E6-42EF-B8FE-33C7823EE5FC}" presName="linNode" presStyleCnt="0"/>
      <dgm:spPr/>
    </dgm:pt>
    <dgm:pt modelId="{2AF65726-B7D5-429E-ABD9-A72801F0CD92}" type="pres">
      <dgm:prSet presAssocID="{3F0A751B-52E6-42EF-B8FE-33C7823EE5FC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72D10-4245-4FA4-9065-823EAC70516E}" type="pres">
      <dgm:prSet presAssocID="{3F0A751B-52E6-42EF-B8FE-33C7823EE5FC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014BD-D7DC-4540-A285-9CB7D69B6CCE}" type="pres">
      <dgm:prSet presAssocID="{BF5A48B3-3B02-4CCE-9535-5A5182DC2AEA}" presName="sp" presStyleCnt="0"/>
      <dgm:spPr/>
    </dgm:pt>
    <dgm:pt modelId="{4BEAF13C-F9D3-4D4F-996C-DC49F664BAE6}" type="pres">
      <dgm:prSet presAssocID="{D1B7F517-D1BD-438E-8FE6-01B9FC204044}" presName="linNode" presStyleCnt="0"/>
      <dgm:spPr/>
    </dgm:pt>
    <dgm:pt modelId="{4F3C175E-A33E-4BFF-A48F-967E84E2A826}" type="pres">
      <dgm:prSet presAssocID="{D1B7F517-D1BD-438E-8FE6-01B9FC204044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CFB02-1A6F-4343-B4D0-DDA5BD16494C}" type="pres">
      <dgm:prSet presAssocID="{D1B7F517-D1BD-438E-8FE6-01B9FC204044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279D7-8B42-464C-AF3D-43A746717D90}" type="pres">
      <dgm:prSet presAssocID="{B7256CEA-76AB-427E-B9D2-2151141E7B65}" presName="sp" presStyleCnt="0"/>
      <dgm:spPr/>
    </dgm:pt>
    <dgm:pt modelId="{8365E461-6AA5-48DE-BB5C-75AE17237DD7}" type="pres">
      <dgm:prSet presAssocID="{261A7B11-A19D-4B3E-812D-8F7321E28762}" presName="linNode" presStyleCnt="0"/>
      <dgm:spPr/>
    </dgm:pt>
    <dgm:pt modelId="{E3B747A8-D151-4C78-AD6A-5AA46153D4D0}" type="pres">
      <dgm:prSet presAssocID="{261A7B11-A19D-4B3E-812D-8F7321E28762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FF20A-10C5-4AEF-8A43-61BAE9FC7EC7}" type="pres">
      <dgm:prSet presAssocID="{261A7B11-A19D-4B3E-812D-8F7321E28762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651BB-8771-48FC-A26D-88DB634BC15C}" type="pres">
      <dgm:prSet presAssocID="{C71C68CE-7356-4364-854F-787EB3540873}" presName="sp" presStyleCnt="0"/>
      <dgm:spPr/>
    </dgm:pt>
    <dgm:pt modelId="{4265632B-1C7E-46D0-978D-FCF2BFED2143}" type="pres">
      <dgm:prSet presAssocID="{F778B3A9-75E3-4935-871A-1A945A57E1E2}" presName="linNode" presStyleCnt="0"/>
      <dgm:spPr/>
    </dgm:pt>
    <dgm:pt modelId="{D1FDAF24-172E-4F61-AEC1-40A5B21E26D8}" type="pres">
      <dgm:prSet presAssocID="{F778B3A9-75E3-4935-871A-1A945A57E1E2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AC7C-0FE6-4884-93F5-CAA7C69D408F}" type="pres">
      <dgm:prSet presAssocID="{F778B3A9-75E3-4935-871A-1A945A57E1E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E4E5-419D-47B9-A804-37EB53FD13FB}" type="pres">
      <dgm:prSet presAssocID="{56622796-9FC8-4713-A8EA-F81528B1F141}" presName="sp" presStyleCnt="0"/>
      <dgm:spPr/>
    </dgm:pt>
    <dgm:pt modelId="{4AE779A8-4BA8-4971-86CD-EF59D780EDA9}" type="pres">
      <dgm:prSet presAssocID="{A9A388A2-D885-4592-AFA3-8AB64DC82C2C}" presName="linNode" presStyleCnt="0"/>
      <dgm:spPr/>
    </dgm:pt>
    <dgm:pt modelId="{D97C9F8F-4B13-45E0-9676-9034E09314AB}" type="pres">
      <dgm:prSet presAssocID="{A9A388A2-D885-4592-AFA3-8AB64DC82C2C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E32E0-E7C2-4CCA-A414-CFE67B026B7D}" type="pres">
      <dgm:prSet presAssocID="{A9A388A2-D885-4592-AFA3-8AB64DC82C2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7CC08-95C7-4C19-948D-9E0DC11C7C04}" type="pres">
      <dgm:prSet presAssocID="{ED9D5588-4C42-4BFB-8BAE-820989415FC1}" presName="sp" presStyleCnt="0"/>
      <dgm:spPr/>
    </dgm:pt>
    <dgm:pt modelId="{45B90523-7C85-42E5-9AB6-2CC92CBD3727}" type="pres">
      <dgm:prSet presAssocID="{65962593-8522-480E-AF2C-5ABD9EF0FC6D}" presName="linNode" presStyleCnt="0"/>
      <dgm:spPr/>
    </dgm:pt>
    <dgm:pt modelId="{0C2E6BF3-A232-41D9-9EF0-71648421BE90}" type="pres">
      <dgm:prSet presAssocID="{65962593-8522-480E-AF2C-5ABD9EF0FC6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F3760-5FB0-4E0D-925B-AA647BD2B97D}" type="pres">
      <dgm:prSet presAssocID="{65962593-8522-480E-AF2C-5ABD9EF0FC6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1760-738A-4793-8953-592B142F62B3}" type="pres">
      <dgm:prSet presAssocID="{A28D5D02-9F32-405A-8F6F-B8A5E0156F83}" presName="sp" presStyleCnt="0"/>
      <dgm:spPr/>
    </dgm:pt>
    <dgm:pt modelId="{CB48D5E0-5824-4C2B-884F-A7D015BBBF30}" type="pres">
      <dgm:prSet presAssocID="{23097F8A-693E-4B60-AC16-AED31B8F6BED}" presName="linNode" presStyleCnt="0"/>
      <dgm:spPr/>
    </dgm:pt>
    <dgm:pt modelId="{36F42BA2-B62A-40D9-B2F4-2590CAE2E9A9}" type="pres">
      <dgm:prSet presAssocID="{23097F8A-693E-4B60-AC16-AED31B8F6BED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CF960-1FA5-4CCA-9878-655C32EFAFB1}" type="pres">
      <dgm:prSet presAssocID="{23097F8A-693E-4B60-AC16-AED31B8F6BE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9B560-C173-4B30-8774-BA32342E0701}" type="pres">
      <dgm:prSet presAssocID="{F7019409-919D-4296-986B-018C2F088189}" presName="sp" presStyleCnt="0"/>
      <dgm:spPr/>
    </dgm:pt>
    <dgm:pt modelId="{C819FA65-9A04-4C07-A0EA-651BEBA8034E}" type="pres">
      <dgm:prSet presAssocID="{F864F99C-7EB0-4E7B-B777-25F4BFAA6352}" presName="linNode" presStyleCnt="0"/>
      <dgm:spPr/>
    </dgm:pt>
    <dgm:pt modelId="{678B487E-8CB0-4E48-B425-34F6719727BF}" type="pres">
      <dgm:prSet presAssocID="{F864F99C-7EB0-4E7B-B777-25F4BFAA6352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9266-888D-4F0B-AEA5-B57A50CCBA70}" type="pres">
      <dgm:prSet presAssocID="{F864F99C-7EB0-4E7B-B777-25F4BFAA6352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623DF6-921D-4DEC-AB0A-5810F06BCD81}" type="presOf" srcId="{D1B7F517-D1BD-438E-8FE6-01B9FC204044}" destId="{4F3C175E-A33E-4BFF-A48F-967E84E2A826}" srcOrd="0" destOrd="0" presId="urn:microsoft.com/office/officeart/2005/8/layout/vList5"/>
    <dgm:cxn modelId="{E83CF58B-1C32-4804-A6AD-4DD29B3A6CE2}" srcId="{07945311-4FBC-43E3-8ABB-57426E40D690}" destId="{F778B3A9-75E3-4935-871A-1A945A57E1E2}" srcOrd="3" destOrd="0" parTransId="{F5D5A36C-1DFE-4E04-8BF9-02256F61274B}" sibTransId="{56622796-9FC8-4713-A8EA-F81528B1F141}"/>
    <dgm:cxn modelId="{1D6A87AD-4DD6-4697-BF5F-B8C04BBA2949}" type="presOf" srcId="{F864F99C-7EB0-4E7B-B777-25F4BFAA6352}" destId="{678B487E-8CB0-4E48-B425-34F6719727BF}" srcOrd="0" destOrd="0" presId="urn:microsoft.com/office/officeart/2005/8/layout/vList5"/>
    <dgm:cxn modelId="{B05E0282-8AB7-4A67-97E1-DA7891806EE1}" type="presOf" srcId="{46E47B6D-27D0-4AE9-B7BC-010FD57469B8}" destId="{187F3760-5FB0-4E0D-925B-AA647BD2B97D}" srcOrd="0" destOrd="0" presId="urn:microsoft.com/office/officeart/2005/8/layout/vList5"/>
    <dgm:cxn modelId="{9C8124E2-598A-4BFD-9857-36CDCA72B063}" type="presOf" srcId="{0A322CC9-B98B-4F59-A3E2-49446F70D8B6}" destId="{28BE32E0-E7C2-4CCA-A414-CFE67B026B7D}" srcOrd="0" destOrd="0" presId="urn:microsoft.com/office/officeart/2005/8/layout/vList5"/>
    <dgm:cxn modelId="{DA2CF34A-3F6D-4B77-A7ED-A88F10F05DBE}" type="presOf" srcId="{7DE9DE17-610F-4177-9D0C-BE4C71A04188}" destId="{2F24AC7C-0FE6-4884-93F5-CAA7C69D408F}" srcOrd="0" destOrd="0" presId="urn:microsoft.com/office/officeart/2005/8/layout/vList5"/>
    <dgm:cxn modelId="{26438C6B-82B9-4C92-AFDD-A8CF4DC2F829}" srcId="{07945311-4FBC-43E3-8ABB-57426E40D690}" destId="{65962593-8522-480E-AF2C-5ABD9EF0FC6D}" srcOrd="5" destOrd="0" parTransId="{26635E67-4E9F-4AB2-8FCB-BC9D9B39CD91}" sibTransId="{A28D5D02-9F32-405A-8F6F-B8A5E0156F83}"/>
    <dgm:cxn modelId="{3AA0E25C-B805-45D0-B1DC-E4B224EB9F3A}" type="presOf" srcId="{F778B3A9-75E3-4935-871A-1A945A57E1E2}" destId="{D1FDAF24-172E-4F61-AEC1-40A5B21E26D8}" srcOrd="0" destOrd="0" presId="urn:microsoft.com/office/officeart/2005/8/layout/vList5"/>
    <dgm:cxn modelId="{39E9BCB9-B9EB-4187-8DCC-50D3D05A7F3B}" type="presOf" srcId="{400E9395-3AFC-45B0-8EE9-485012D54533}" destId="{352CFB02-1A6F-4343-B4D0-DDA5BD16494C}" srcOrd="0" destOrd="0" presId="urn:microsoft.com/office/officeart/2005/8/layout/vList5"/>
    <dgm:cxn modelId="{168A000C-1E5D-4FF2-A583-9926CF3E2821}" srcId="{3F0A751B-52E6-42EF-B8FE-33C7823EE5FC}" destId="{ECBCB30E-2C6B-440B-B416-A57066888868}" srcOrd="0" destOrd="0" parTransId="{EE9D9485-1479-4E2E-9B64-5011008E1011}" sibTransId="{F3FA793C-C7AD-4E0B-AD62-676F10AC5E7C}"/>
    <dgm:cxn modelId="{49CDD067-8C63-41BA-81C5-E942D0BE7765}" srcId="{261A7B11-A19D-4B3E-812D-8F7321E28762}" destId="{4697614F-8658-4056-A34A-C848B371CFBD}" srcOrd="0" destOrd="0" parTransId="{9F6AFE4C-82B0-4042-9A22-E532A97ED338}" sibTransId="{3134FB57-8322-45BD-806E-A2C81226CB88}"/>
    <dgm:cxn modelId="{56026D7D-3BDE-4297-8BE0-E6BB7FF94082}" srcId="{07945311-4FBC-43E3-8ABB-57426E40D690}" destId="{261A7B11-A19D-4B3E-812D-8F7321E28762}" srcOrd="2" destOrd="0" parTransId="{26E3E34F-F736-4068-8A12-035B95F7FA4A}" sibTransId="{C71C68CE-7356-4364-854F-787EB3540873}"/>
    <dgm:cxn modelId="{A7386693-2C21-405F-B098-BAA2AFF0A3F2}" srcId="{07945311-4FBC-43E3-8ABB-57426E40D690}" destId="{A9A388A2-D885-4592-AFA3-8AB64DC82C2C}" srcOrd="4" destOrd="0" parTransId="{356C8153-A7AE-4E07-B779-D358911AE09E}" sibTransId="{ED9D5588-4C42-4BFB-8BAE-820989415FC1}"/>
    <dgm:cxn modelId="{57122A8E-E9FB-4E7E-BD6B-C3480DB27381}" srcId="{D1B7F517-D1BD-438E-8FE6-01B9FC204044}" destId="{400E9395-3AFC-45B0-8EE9-485012D54533}" srcOrd="0" destOrd="0" parTransId="{96239A09-D3A2-4399-A55F-1F3D829D0A5A}" sibTransId="{674767AB-6040-4B2B-989E-B895FF4A251F}"/>
    <dgm:cxn modelId="{EE9E2799-7CEB-405D-B271-FFD55E284F9F}" srcId="{A9A388A2-D885-4592-AFA3-8AB64DC82C2C}" destId="{0A322CC9-B98B-4F59-A3E2-49446F70D8B6}" srcOrd="0" destOrd="0" parTransId="{5E9F1A1A-5250-46B4-A1EA-3C32E3CF576A}" sibTransId="{CDE03072-B89C-4CCA-91CC-5A2A75187B3B}"/>
    <dgm:cxn modelId="{B99A0465-B90B-40D8-A6DC-190C2009FEC0}" type="presOf" srcId="{65962593-8522-480E-AF2C-5ABD9EF0FC6D}" destId="{0C2E6BF3-A232-41D9-9EF0-71648421BE90}" srcOrd="0" destOrd="0" presId="urn:microsoft.com/office/officeart/2005/8/layout/vList5"/>
    <dgm:cxn modelId="{88E1F8C7-5271-4313-A1B9-5F3637EA840D}" srcId="{F864F99C-7EB0-4E7B-B777-25F4BFAA6352}" destId="{78CBD92F-22A2-4570-8269-E8ADDDB7458B}" srcOrd="0" destOrd="0" parTransId="{D3814CA2-3840-4B89-81E3-F8D251F2A797}" sibTransId="{91CF0107-07F1-4F6D-A2BE-7F1236CC1EE7}"/>
    <dgm:cxn modelId="{1424A7EF-12CC-494E-B963-C847B0A722D0}" srcId="{F778B3A9-75E3-4935-871A-1A945A57E1E2}" destId="{7DE9DE17-610F-4177-9D0C-BE4C71A04188}" srcOrd="0" destOrd="0" parTransId="{CFBFAF88-61D7-4175-A0D8-6867863A4DBF}" sibTransId="{1145F244-60DB-4A02-9320-36BDC9104011}"/>
    <dgm:cxn modelId="{CA1C8181-D404-4DB8-88B0-AB469F33B73A}" type="presOf" srcId="{CCD78281-677C-4684-9EAD-667A3D77B46F}" destId="{E75CF960-1FA5-4CCA-9878-655C32EFAFB1}" srcOrd="0" destOrd="0" presId="urn:microsoft.com/office/officeart/2005/8/layout/vList5"/>
    <dgm:cxn modelId="{A9A72880-7281-4F08-8A62-4F621C10E39C}" type="presOf" srcId="{A9A388A2-D885-4592-AFA3-8AB64DC82C2C}" destId="{D97C9F8F-4B13-45E0-9676-9034E09314AB}" srcOrd="0" destOrd="0" presId="urn:microsoft.com/office/officeart/2005/8/layout/vList5"/>
    <dgm:cxn modelId="{DD46881D-689E-4818-B089-931FABD542E9}" srcId="{07945311-4FBC-43E3-8ABB-57426E40D690}" destId="{F864F99C-7EB0-4E7B-B777-25F4BFAA6352}" srcOrd="7" destOrd="0" parTransId="{3FAD5DD9-B7FA-459A-8A7B-27B7BAACF211}" sibTransId="{66586C17-E52D-42E1-8E57-C439F9704A10}"/>
    <dgm:cxn modelId="{A7A4E3E2-5BDC-4712-A8E5-AC513008E8E4}" type="presOf" srcId="{23097F8A-693E-4B60-AC16-AED31B8F6BED}" destId="{36F42BA2-B62A-40D9-B2F4-2590CAE2E9A9}" srcOrd="0" destOrd="0" presId="urn:microsoft.com/office/officeart/2005/8/layout/vList5"/>
    <dgm:cxn modelId="{271432ED-7CAC-46C3-9EFF-DF03D050ACC8}" srcId="{07945311-4FBC-43E3-8ABB-57426E40D690}" destId="{3F0A751B-52E6-42EF-B8FE-33C7823EE5FC}" srcOrd="0" destOrd="0" parTransId="{849A1E0E-ED09-4DCA-A19F-912ABA5F430A}" sibTransId="{BF5A48B3-3B02-4CCE-9535-5A5182DC2AEA}"/>
    <dgm:cxn modelId="{6D9100F9-B923-4701-89CB-36FB5D702C94}" type="presOf" srcId="{4697614F-8658-4056-A34A-C848B371CFBD}" destId="{B79FF20A-10C5-4AEF-8A43-61BAE9FC7EC7}" srcOrd="0" destOrd="0" presId="urn:microsoft.com/office/officeart/2005/8/layout/vList5"/>
    <dgm:cxn modelId="{6D857873-C0B3-450D-9D25-486696199291}" type="presOf" srcId="{ECBCB30E-2C6B-440B-B416-A57066888868}" destId="{36272D10-4245-4FA4-9065-823EAC70516E}" srcOrd="0" destOrd="0" presId="urn:microsoft.com/office/officeart/2005/8/layout/vList5"/>
    <dgm:cxn modelId="{07480CDF-224D-4346-B106-47E6506EEF71}" srcId="{07945311-4FBC-43E3-8ABB-57426E40D690}" destId="{D1B7F517-D1BD-438E-8FE6-01B9FC204044}" srcOrd="1" destOrd="0" parTransId="{0F2A72F6-A132-4A09-848F-5160BB14FAB5}" sibTransId="{B7256CEA-76AB-427E-B9D2-2151141E7B65}"/>
    <dgm:cxn modelId="{3939B88E-AE67-4705-8D1E-05A0F42C5791}" srcId="{23097F8A-693E-4B60-AC16-AED31B8F6BED}" destId="{CCD78281-677C-4684-9EAD-667A3D77B46F}" srcOrd="0" destOrd="0" parTransId="{7C0BCA9C-F6DC-4C18-9A04-FF8A386E4177}" sibTransId="{33CF0392-4EB6-41F8-8392-0FDEB7BE1FBD}"/>
    <dgm:cxn modelId="{2AE3D9D1-E2C5-41F8-B88C-C07FCF68E954}" type="presOf" srcId="{78CBD92F-22A2-4570-8269-E8ADDDB7458B}" destId="{FFCA9266-888D-4F0B-AEA5-B57A50CCBA70}" srcOrd="0" destOrd="0" presId="urn:microsoft.com/office/officeart/2005/8/layout/vList5"/>
    <dgm:cxn modelId="{B1DC3731-7050-4B52-A9ED-A4B1D6AFE9ED}" type="presOf" srcId="{07945311-4FBC-43E3-8ABB-57426E40D690}" destId="{B480F0C6-9DED-4197-B0BA-9A3FCAF87429}" srcOrd="0" destOrd="0" presId="urn:microsoft.com/office/officeart/2005/8/layout/vList5"/>
    <dgm:cxn modelId="{A271EECC-A99A-44B4-9A31-040BDA2179A3}" srcId="{07945311-4FBC-43E3-8ABB-57426E40D690}" destId="{23097F8A-693E-4B60-AC16-AED31B8F6BED}" srcOrd="6" destOrd="0" parTransId="{E3F09A35-3F3C-47A3-9A4D-D5DB05316A67}" sibTransId="{F7019409-919D-4296-986B-018C2F088189}"/>
    <dgm:cxn modelId="{C6501AFC-523E-411A-AE4E-98ACC1465F8E}" type="presOf" srcId="{3F0A751B-52E6-42EF-B8FE-33C7823EE5FC}" destId="{2AF65726-B7D5-429E-ABD9-A72801F0CD92}" srcOrd="0" destOrd="0" presId="urn:microsoft.com/office/officeart/2005/8/layout/vList5"/>
    <dgm:cxn modelId="{7B931EE9-C45C-4C0F-ADE2-C823DFBB8D68}" type="presOf" srcId="{261A7B11-A19D-4B3E-812D-8F7321E28762}" destId="{E3B747A8-D151-4C78-AD6A-5AA46153D4D0}" srcOrd="0" destOrd="0" presId="urn:microsoft.com/office/officeart/2005/8/layout/vList5"/>
    <dgm:cxn modelId="{816CDEF6-BC5E-40C3-91CA-1F7AC6039F07}" srcId="{65962593-8522-480E-AF2C-5ABD9EF0FC6D}" destId="{46E47B6D-27D0-4AE9-B7BC-010FD57469B8}" srcOrd="0" destOrd="0" parTransId="{487ABFB0-C21D-4A25-83E5-94CB1506E61C}" sibTransId="{F25E4C2A-6D3F-497B-90AA-81D434192522}"/>
    <dgm:cxn modelId="{F4D426F3-8C19-4016-9EF4-0A6F288D9A0C}" type="presParOf" srcId="{B480F0C6-9DED-4197-B0BA-9A3FCAF87429}" destId="{C1A941B0-7C6C-4C06-8EA3-E3BA151B6C21}" srcOrd="0" destOrd="0" presId="urn:microsoft.com/office/officeart/2005/8/layout/vList5"/>
    <dgm:cxn modelId="{FCA9AA4C-3A74-4DA2-BCBE-56CF31BD96CD}" type="presParOf" srcId="{C1A941B0-7C6C-4C06-8EA3-E3BA151B6C21}" destId="{2AF65726-B7D5-429E-ABD9-A72801F0CD92}" srcOrd="0" destOrd="0" presId="urn:microsoft.com/office/officeart/2005/8/layout/vList5"/>
    <dgm:cxn modelId="{DA2157B2-502B-441B-B52C-369CDD996AC4}" type="presParOf" srcId="{C1A941B0-7C6C-4C06-8EA3-E3BA151B6C21}" destId="{36272D10-4245-4FA4-9065-823EAC70516E}" srcOrd="1" destOrd="0" presId="urn:microsoft.com/office/officeart/2005/8/layout/vList5"/>
    <dgm:cxn modelId="{505D2BFF-AA70-4DC3-A520-383034046DEB}" type="presParOf" srcId="{B480F0C6-9DED-4197-B0BA-9A3FCAF87429}" destId="{68F014BD-D7DC-4540-A285-9CB7D69B6CCE}" srcOrd="1" destOrd="0" presId="urn:microsoft.com/office/officeart/2005/8/layout/vList5"/>
    <dgm:cxn modelId="{AD0C0DC1-9400-4E97-990F-9DB760E2FD3A}" type="presParOf" srcId="{B480F0C6-9DED-4197-B0BA-9A3FCAF87429}" destId="{4BEAF13C-F9D3-4D4F-996C-DC49F664BAE6}" srcOrd="2" destOrd="0" presId="urn:microsoft.com/office/officeart/2005/8/layout/vList5"/>
    <dgm:cxn modelId="{5C50DB1D-CF01-4321-B39F-C4B1D01FE625}" type="presParOf" srcId="{4BEAF13C-F9D3-4D4F-996C-DC49F664BAE6}" destId="{4F3C175E-A33E-4BFF-A48F-967E84E2A826}" srcOrd="0" destOrd="0" presId="urn:microsoft.com/office/officeart/2005/8/layout/vList5"/>
    <dgm:cxn modelId="{AA085FE1-7A7C-47FE-AC33-50916CD97202}" type="presParOf" srcId="{4BEAF13C-F9D3-4D4F-996C-DC49F664BAE6}" destId="{352CFB02-1A6F-4343-B4D0-DDA5BD16494C}" srcOrd="1" destOrd="0" presId="urn:microsoft.com/office/officeart/2005/8/layout/vList5"/>
    <dgm:cxn modelId="{59EA162D-F6CA-43D3-9533-F569E6F8E8E3}" type="presParOf" srcId="{B480F0C6-9DED-4197-B0BA-9A3FCAF87429}" destId="{797279D7-8B42-464C-AF3D-43A746717D90}" srcOrd="3" destOrd="0" presId="urn:microsoft.com/office/officeart/2005/8/layout/vList5"/>
    <dgm:cxn modelId="{4F80D0EF-7037-4B52-AAE3-F31E32362135}" type="presParOf" srcId="{B480F0C6-9DED-4197-B0BA-9A3FCAF87429}" destId="{8365E461-6AA5-48DE-BB5C-75AE17237DD7}" srcOrd="4" destOrd="0" presId="urn:microsoft.com/office/officeart/2005/8/layout/vList5"/>
    <dgm:cxn modelId="{B38E8CCC-B136-46CD-9116-A5986B8647AD}" type="presParOf" srcId="{8365E461-6AA5-48DE-BB5C-75AE17237DD7}" destId="{E3B747A8-D151-4C78-AD6A-5AA46153D4D0}" srcOrd="0" destOrd="0" presId="urn:microsoft.com/office/officeart/2005/8/layout/vList5"/>
    <dgm:cxn modelId="{2458EBF0-DB17-4D07-B894-22D04E8E878D}" type="presParOf" srcId="{8365E461-6AA5-48DE-BB5C-75AE17237DD7}" destId="{B79FF20A-10C5-4AEF-8A43-61BAE9FC7EC7}" srcOrd="1" destOrd="0" presId="urn:microsoft.com/office/officeart/2005/8/layout/vList5"/>
    <dgm:cxn modelId="{FF182C2D-415F-4A81-9249-C9F8D59C7E62}" type="presParOf" srcId="{B480F0C6-9DED-4197-B0BA-9A3FCAF87429}" destId="{72F651BB-8771-48FC-A26D-88DB634BC15C}" srcOrd="5" destOrd="0" presId="urn:microsoft.com/office/officeart/2005/8/layout/vList5"/>
    <dgm:cxn modelId="{6D21260A-49EC-4B2E-8679-3A9FB1D6CCE7}" type="presParOf" srcId="{B480F0C6-9DED-4197-B0BA-9A3FCAF87429}" destId="{4265632B-1C7E-46D0-978D-FCF2BFED2143}" srcOrd="6" destOrd="0" presId="urn:microsoft.com/office/officeart/2005/8/layout/vList5"/>
    <dgm:cxn modelId="{CFDA9B72-1050-4E3B-AC03-67AF21592596}" type="presParOf" srcId="{4265632B-1C7E-46D0-978D-FCF2BFED2143}" destId="{D1FDAF24-172E-4F61-AEC1-40A5B21E26D8}" srcOrd="0" destOrd="0" presId="urn:microsoft.com/office/officeart/2005/8/layout/vList5"/>
    <dgm:cxn modelId="{3F3F166B-C278-4E54-ADE3-A9D26919F563}" type="presParOf" srcId="{4265632B-1C7E-46D0-978D-FCF2BFED2143}" destId="{2F24AC7C-0FE6-4884-93F5-CAA7C69D408F}" srcOrd="1" destOrd="0" presId="urn:microsoft.com/office/officeart/2005/8/layout/vList5"/>
    <dgm:cxn modelId="{F74342FA-202D-43D2-9566-B647F0CAF419}" type="presParOf" srcId="{B480F0C6-9DED-4197-B0BA-9A3FCAF87429}" destId="{E0D7E4E5-419D-47B9-A804-37EB53FD13FB}" srcOrd="7" destOrd="0" presId="urn:microsoft.com/office/officeart/2005/8/layout/vList5"/>
    <dgm:cxn modelId="{8FC3635C-E78B-4263-9B19-8C1B5A3BBE7E}" type="presParOf" srcId="{B480F0C6-9DED-4197-B0BA-9A3FCAF87429}" destId="{4AE779A8-4BA8-4971-86CD-EF59D780EDA9}" srcOrd="8" destOrd="0" presId="urn:microsoft.com/office/officeart/2005/8/layout/vList5"/>
    <dgm:cxn modelId="{CF371131-F9F9-44C3-BD47-8543EE3DA15A}" type="presParOf" srcId="{4AE779A8-4BA8-4971-86CD-EF59D780EDA9}" destId="{D97C9F8F-4B13-45E0-9676-9034E09314AB}" srcOrd="0" destOrd="0" presId="urn:microsoft.com/office/officeart/2005/8/layout/vList5"/>
    <dgm:cxn modelId="{5E5782B7-2C4C-4E97-8417-E008BFF5AE0A}" type="presParOf" srcId="{4AE779A8-4BA8-4971-86CD-EF59D780EDA9}" destId="{28BE32E0-E7C2-4CCA-A414-CFE67B026B7D}" srcOrd="1" destOrd="0" presId="urn:microsoft.com/office/officeart/2005/8/layout/vList5"/>
    <dgm:cxn modelId="{B1F65108-D850-4E6A-B4D5-1D4CC367F63D}" type="presParOf" srcId="{B480F0C6-9DED-4197-B0BA-9A3FCAF87429}" destId="{7927CC08-95C7-4C19-948D-9E0DC11C7C04}" srcOrd="9" destOrd="0" presId="urn:microsoft.com/office/officeart/2005/8/layout/vList5"/>
    <dgm:cxn modelId="{B04F8F5B-E87F-4899-8245-C877F461DEC1}" type="presParOf" srcId="{B480F0C6-9DED-4197-B0BA-9A3FCAF87429}" destId="{45B90523-7C85-42E5-9AB6-2CC92CBD3727}" srcOrd="10" destOrd="0" presId="urn:microsoft.com/office/officeart/2005/8/layout/vList5"/>
    <dgm:cxn modelId="{A6D57AC5-E21C-48CF-854C-4EDCC689BEBF}" type="presParOf" srcId="{45B90523-7C85-42E5-9AB6-2CC92CBD3727}" destId="{0C2E6BF3-A232-41D9-9EF0-71648421BE90}" srcOrd="0" destOrd="0" presId="urn:microsoft.com/office/officeart/2005/8/layout/vList5"/>
    <dgm:cxn modelId="{238C49C4-D33D-4ECD-8478-472559666FA8}" type="presParOf" srcId="{45B90523-7C85-42E5-9AB6-2CC92CBD3727}" destId="{187F3760-5FB0-4E0D-925B-AA647BD2B97D}" srcOrd="1" destOrd="0" presId="urn:microsoft.com/office/officeart/2005/8/layout/vList5"/>
    <dgm:cxn modelId="{6706153B-4A8E-44C0-BB37-9B60663634FF}" type="presParOf" srcId="{B480F0C6-9DED-4197-B0BA-9A3FCAF87429}" destId="{E4BC1760-738A-4793-8953-592B142F62B3}" srcOrd="11" destOrd="0" presId="urn:microsoft.com/office/officeart/2005/8/layout/vList5"/>
    <dgm:cxn modelId="{9A36E357-9D9F-45E6-A0C1-7587FEE8C425}" type="presParOf" srcId="{B480F0C6-9DED-4197-B0BA-9A3FCAF87429}" destId="{CB48D5E0-5824-4C2B-884F-A7D015BBBF30}" srcOrd="12" destOrd="0" presId="urn:microsoft.com/office/officeart/2005/8/layout/vList5"/>
    <dgm:cxn modelId="{240F46F3-7FF5-455E-85D7-193747F2C3E8}" type="presParOf" srcId="{CB48D5E0-5824-4C2B-884F-A7D015BBBF30}" destId="{36F42BA2-B62A-40D9-B2F4-2590CAE2E9A9}" srcOrd="0" destOrd="0" presId="urn:microsoft.com/office/officeart/2005/8/layout/vList5"/>
    <dgm:cxn modelId="{B46B6892-55C6-4263-B3CC-AF230BEB7712}" type="presParOf" srcId="{CB48D5E0-5824-4C2B-884F-A7D015BBBF30}" destId="{E75CF960-1FA5-4CCA-9878-655C32EFAFB1}" srcOrd="1" destOrd="0" presId="urn:microsoft.com/office/officeart/2005/8/layout/vList5"/>
    <dgm:cxn modelId="{1B47DD80-B21E-473B-8770-59B222150CD9}" type="presParOf" srcId="{B480F0C6-9DED-4197-B0BA-9A3FCAF87429}" destId="{CED9B560-C173-4B30-8774-BA32342E0701}" srcOrd="13" destOrd="0" presId="urn:microsoft.com/office/officeart/2005/8/layout/vList5"/>
    <dgm:cxn modelId="{26B56316-D660-4B0A-8640-58A6B1A503FA}" type="presParOf" srcId="{B480F0C6-9DED-4197-B0BA-9A3FCAF87429}" destId="{C819FA65-9A04-4C07-A0EA-651BEBA8034E}" srcOrd="14" destOrd="0" presId="urn:microsoft.com/office/officeart/2005/8/layout/vList5"/>
    <dgm:cxn modelId="{63BECD04-5D8C-4D16-B9B7-E6F7C70DE2A9}" type="presParOf" srcId="{C819FA65-9A04-4C07-A0EA-651BEBA8034E}" destId="{678B487E-8CB0-4E48-B425-34F6719727BF}" srcOrd="0" destOrd="0" presId="urn:microsoft.com/office/officeart/2005/8/layout/vList5"/>
    <dgm:cxn modelId="{E875125F-D03E-464D-8499-2327FA581D05}" type="presParOf" srcId="{C819FA65-9A04-4C07-A0EA-651BEBA8034E}" destId="{FFCA9266-888D-4F0B-AEA5-B57A50CCBA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41D96D-16FC-4D67-8179-346D262AD13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148B815-1683-49F7-A0A7-8944EA67722D}">
      <dgm:prSet phldrT="[Text]"/>
      <dgm:spPr/>
      <dgm:t>
        <a:bodyPr/>
        <a:lstStyle/>
        <a:p>
          <a:r>
            <a:rPr lang="en-US" dirty="0" smtClean="0"/>
            <a:t>$something</a:t>
          </a:r>
          <a:endParaRPr lang="en-US" dirty="0"/>
        </a:p>
      </dgm:t>
    </dgm:pt>
    <dgm:pt modelId="{7D78C805-59D3-4213-A9B3-6297175417BB}" type="parTrans" cxnId="{4B402943-550F-486C-B671-FCB77D176886}">
      <dgm:prSet/>
      <dgm:spPr/>
      <dgm:t>
        <a:bodyPr/>
        <a:lstStyle/>
        <a:p>
          <a:endParaRPr lang="en-US"/>
        </a:p>
      </dgm:t>
    </dgm:pt>
    <dgm:pt modelId="{B98030CB-4495-4649-92EB-4EDEB9FBFBEE}" type="sibTrans" cxnId="{4B402943-550F-486C-B671-FCB77D176886}">
      <dgm:prSet/>
      <dgm:spPr/>
      <dgm:t>
        <a:bodyPr/>
        <a:lstStyle/>
        <a:p>
          <a:endParaRPr lang="en-US"/>
        </a:p>
      </dgm:t>
    </dgm:pt>
    <dgm:pt modelId="{1DEA01FA-CDEE-4474-BC6E-46E80E7203E0}">
      <dgm:prSet phldrT="[Text]"/>
      <dgm:spPr/>
      <dgm:t>
        <a:bodyPr/>
        <a:lstStyle/>
        <a:p>
          <a:r>
            <a:rPr lang="en-US" dirty="0" smtClean="0"/>
            <a:t>$true, $false, $profile, $null</a:t>
          </a:r>
          <a:endParaRPr lang="en-US" dirty="0"/>
        </a:p>
      </dgm:t>
    </dgm:pt>
    <dgm:pt modelId="{F32301A1-5EAD-4739-A9D8-3841BFCE9178}" type="parTrans" cxnId="{A844048B-C8A2-4CD1-AA0F-8BABA856E785}">
      <dgm:prSet/>
      <dgm:spPr/>
      <dgm:t>
        <a:bodyPr/>
        <a:lstStyle/>
        <a:p>
          <a:endParaRPr lang="en-US"/>
        </a:p>
      </dgm:t>
    </dgm:pt>
    <dgm:pt modelId="{E8782611-F5FF-44C1-9951-BD673FE91C22}" type="sibTrans" cxnId="{A844048B-C8A2-4CD1-AA0F-8BABA856E785}">
      <dgm:prSet/>
      <dgm:spPr/>
      <dgm:t>
        <a:bodyPr/>
        <a:lstStyle/>
        <a:p>
          <a:endParaRPr lang="en-US"/>
        </a:p>
      </dgm:t>
    </dgm:pt>
    <dgm:pt modelId="{A1AD8928-3AE5-4232-9E4D-43226C5D5A82}">
      <dgm:prSet phldrT="[Text]"/>
      <dgm:spPr/>
      <dgm:t>
        <a:bodyPr/>
        <a:lstStyle/>
        <a:p>
          <a:r>
            <a:rPr lang="en-US" dirty="0" smtClean="0"/>
            <a:t>$</a:t>
          </a:r>
          <a:r>
            <a:rPr lang="en-US" dirty="0" err="1" smtClean="0"/>
            <a:t>MyMessage</a:t>
          </a:r>
          <a:r>
            <a:rPr lang="en-US" dirty="0" smtClean="0"/>
            <a:t> = “Hello, World”</a:t>
          </a:r>
          <a:endParaRPr lang="en-US" dirty="0"/>
        </a:p>
      </dgm:t>
    </dgm:pt>
    <dgm:pt modelId="{788A0299-C226-4C0D-900C-CB8F0209AFBF}" type="parTrans" cxnId="{951C3A01-B287-46E0-90CC-A587C5FFEBBD}">
      <dgm:prSet/>
      <dgm:spPr/>
      <dgm:t>
        <a:bodyPr/>
        <a:lstStyle/>
        <a:p>
          <a:endParaRPr lang="en-US"/>
        </a:p>
      </dgm:t>
    </dgm:pt>
    <dgm:pt modelId="{9BB7A598-B1B9-4E0F-B128-125621471238}" type="sibTrans" cxnId="{951C3A01-B287-46E0-90CC-A587C5FFEBBD}">
      <dgm:prSet/>
      <dgm:spPr/>
      <dgm:t>
        <a:bodyPr/>
        <a:lstStyle/>
        <a:p>
          <a:endParaRPr lang="en-US"/>
        </a:p>
      </dgm:t>
    </dgm:pt>
    <dgm:pt modelId="{4D94FCCE-C29D-4A60-ADDD-2ECA406F6DAF}">
      <dgm:prSet phldrT="[Text]"/>
      <dgm:spPr/>
      <dgm:t>
        <a:bodyPr/>
        <a:lstStyle/>
        <a:p>
          <a:r>
            <a:rPr lang="en-US" dirty="0" smtClean="0"/>
            <a:t>Case Insensitive, Dynamic typing</a:t>
          </a:r>
          <a:endParaRPr lang="en-US" dirty="0"/>
        </a:p>
      </dgm:t>
    </dgm:pt>
    <dgm:pt modelId="{EDBA22A4-36ED-4DDA-9B3F-1EABBE20C530}" type="parTrans" cxnId="{FFBF8BD8-A00A-4C17-8A59-D8C637574C71}">
      <dgm:prSet/>
      <dgm:spPr/>
      <dgm:t>
        <a:bodyPr/>
        <a:lstStyle/>
        <a:p>
          <a:endParaRPr lang="en-US"/>
        </a:p>
      </dgm:t>
    </dgm:pt>
    <dgm:pt modelId="{6A2E7CEC-0820-418B-8F2A-D9F9299F8FD7}" type="sibTrans" cxnId="{FFBF8BD8-A00A-4C17-8A59-D8C637574C71}">
      <dgm:prSet/>
      <dgm:spPr/>
      <dgm:t>
        <a:bodyPr/>
        <a:lstStyle/>
        <a:p>
          <a:endParaRPr lang="en-US"/>
        </a:p>
      </dgm:t>
    </dgm:pt>
    <dgm:pt modelId="{E6CE7428-6638-4A4B-AAAC-F9EEB8ED3CF2}" type="pres">
      <dgm:prSet presAssocID="{5041D96D-16FC-4D67-8179-346D262AD1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FCC75-CD0D-478B-A4E2-BE70776483CE}" type="pres">
      <dgm:prSet presAssocID="{9148B815-1683-49F7-A0A7-8944EA67722D}" presName="parentLin" presStyleCnt="0"/>
      <dgm:spPr/>
    </dgm:pt>
    <dgm:pt modelId="{BDF7F27E-7280-4C2E-BF6A-48A2FEA7C716}" type="pres">
      <dgm:prSet presAssocID="{9148B815-1683-49F7-A0A7-8944EA67722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5492EC-785C-4B2A-95C5-00DAAE0DA88B}" type="pres">
      <dgm:prSet presAssocID="{9148B815-1683-49F7-A0A7-8944EA6772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DF865-3FF7-48DC-9A7C-18BEDF97E053}" type="pres">
      <dgm:prSet presAssocID="{9148B815-1683-49F7-A0A7-8944EA67722D}" presName="negativeSpace" presStyleCnt="0"/>
      <dgm:spPr/>
    </dgm:pt>
    <dgm:pt modelId="{6628AF32-E40B-4357-A39F-914DD694B8A8}" type="pres">
      <dgm:prSet presAssocID="{9148B815-1683-49F7-A0A7-8944EA67722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AAC85-7465-433C-9B47-1965D9F6C812}" type="pres">
      <dgm:prSet presAssocID="{B98030CB-4495-4649-92EB-4EDEB9FBFBEE}" presName="spaceBetweenRectangles" presStyleCnt="0"/>
      <dgm:spPr/>
    </dgm:pt>
    <dgm:pt modelId="{E1E08E55-E077-4CBC-A2FC-C27D532F57B9}" type="pres">
      <dgm:prSet presAssocID="{1DEA01FA-CDEE-4474-BC6E-46E80E7203E0}" presName="parentLin" presStyleCnt="0"/>
      <dgm:spPr/>
    </dgm:pt>
    <dgm:pt modelId="{4EB013A4-A88F-42E4-80BA-721AC09029E5}" type="pres">
      <dgm:prSet presAssocID="{1DEA01FA-CDEE-4474-BC6E-46E80E7203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D171234-BBB8-4639-BAD0-AFC3D44A90D2}" type="pres">
      <dgm:prSet presAssocID="{1DEA01FA-CDEE-4474-BC6E-46E80E7203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FA069-77F9-48D6-A5D4-7A757EE7D537}" type="pres">
      <dgm:prSet presAssocID="{1DEA01FA-CDEE-4474-BC6E-46E80E7203E0}" presName="negativeSpace" presStyleCnt="0"/>
      <dgm:spPr/>
    </dgm:pt>
    <dgm:pt modelId="{61B72D06-039D-4F8C-96FB-9554DA578B29}" type="pres">
      <dgm:prSet presAssocID="{1DEA01FA-CDEE-4474-BC6E-46E80E7203E0}" presName="childText" presStyleLbl="conFgAcc1" presStyleIdx="1" presStyleCnt="3">
        <dgm:presLayoutVars>
          <dgm:bulletEnabled val="1"/>
        </dgm:presLayoutVars>
      </dgm:prSet>
      <dgm:spPr/>
    </dgm:pt>
    <dgm:pt modelId="{1623749A-2D28-4C5C-A319-81CF8DFE39D8}" type="pres">
      <dgm:prSet presAssocID="{E8782611-F5FF-44C1-9951-BD673FE91C22}" presName="spaceBetweenRectangles" presStyleCnt="0"/>
      <dgm:spPr/>
    </dgm:pt>
    <dgm:pt modelId="{612288BB-AE5E-41AE-ADA0-4AD2AFB2BECA}" type="pres">
      <dgm:prSet presAssocID="{A1AD8928-3AE5-4232-9E4D-43226C5D5A82}" presName="parentLin" presStyleCnt="0"/>
      <dgm:spPr/>
    </dgm:pt>
    <dgm:pt modelId="{E3F5D256-104F-4F3F-A90F-B88164131081}" type="pres">
      <dgm:prSet presAssocID="{A1AD8928-3AE5-4232-9E4D-43226C5D5A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EDF0467-4453-41D8-B158-2B14B62358F6}" type="pres">
      <dgm:prSet presAssocID="{A1AD8928-3AE5-4232-9E4D-43226C5D5A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75794-6A34-438D-AA3E-4F9CCB0055A3}" type="pres">
      <dgm:prSet presAssocID="{A1AD8928-3AE5-4232-9E4D-43226C5D5A82}" presName="negativeSpace" presStyleCnt="0"/>
      <dgm:spPr/>
    </dgm:pt>
    <dgm:pt modelId="{B471D168-0DCB-4AA8-BF9B-177367B9657C}" type="pres">
      <dgm:prSet presAssocID="{A1AD8928-3AE5-4232-9E4D-43226C5D5A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844048B-C8A2-4CD1-AA0F-8BABA856E785}" srcId="{5041D96D-16FC-4D67-8179-346D262AD13E}" destId="{1DEA01FA-CDEE-4474-BC6E-46E80E7203E0}" srcOrd="1" destOrd="0" parTransId="{F32301A1-5EAD-4739-A9D8-3841BFCE9178}" sibTransId="{E8782611-F5FF-44C1-9951-BD673FE91C22}"/>
    <dgm:cxn modelId="{951C3A01-B287-46E0-90CC-A587C5FFEBBD}" srcId="{5041D96D-16FC-4D67-8179-346D262AD13E}" destId="{A1AD8928-3AE5-4232-9E4D-43226C5D5A82}" srcOrd="2" destOrd="0" parTransId="{788A0299-C226-4C0D-900C-CB8F0209AFBF}" sibTransId="{9BB7A598-B1B9-4E0F-B128-125621471238}"/>
    <dgm:cxn modelId="{A213ED51-9E63-4556-BC1C-89366540C8C6}" type="presOf" srcId="{A1AD8928-3AE5-4232-9E4D-43226C5D5A82}" destId="{E3F5D256-104F-4F3F-A90F-B88164131081}" srcOrd="0" destOrd="0" presId="urn:microsoft.com/office/officeart/2005/8/layout/list1"/>
    <dgm:cxn modelId="{BACE25A1-78F8-4501-A9C9-3C8E80BCE08C}" type="presOf" srcId="{9148B815-1683-49F7-A0A7-8944EA67722D}" destId="{BDF7F27E-7280-4C2E-BF6A-48A2FEA7C716}" srcOrd="0" destOrd="0" presId="urn:microsoft.com/office/officeart/2005/8/layout/list1"/>
    <dgm:cxn modelId="{4B402943-550F-486C-B671-FCB77D176886}" srcId="{5041D96D-16FC-4D67-8179-346D262AD13E}" destId="{9148B815-1683-49F7-A0A7-8944EA67722D}" srcOrd="0" destOrd="0" parTransId="{7D78C805-59D3-4213-A9B3-6297175417BB}" sibTransId="{B98030CB-4495-4649-92EB-4EDEB9FBFBEE}"/>
    <dgm:cxn modelId="{8F79DF94-665F-47BA-AB80-9B855715D295}" type="presOf" srcId="{1DEA01FA-CDEE-4474-BC6E-46E80E7203E0}" destId="{8D171234-BBB8-4639-BAD0-AFC3D44A90D2}" srcOrd="1" destOrd="0" presId="urn:microsoft.com/office/officeart/2005/8/layout/list1"/>
    <dgm:cxn modelId="{B1B10945-98E3-4DCE-A003-2ECC5F024B79}" type="presOf" srcId="{4D94FCCE-C29D-4A60-ADDD-2ECA406F6DAF}" destId="{6628AF32-E40B-4357-A39F-914DD694B8A8}" srcOrd="0" destOrd="0" presId="urn:microsoft.com/office/officeart/2005/8/layout/list1"/>
    <dgm:cxn modelId="{0938749B-6DC2-49F5-B9B1-F55CF7FA2214}" type="presOf" srcId="{9148B815-1683-49F7-A0A7-8944EA67722D}" destId="{065492EC-785C-4B2A-95C5-00DAAE0DA88B}" srcOrd="1" destOrd="0" presId="urn:microsoft.com/office/officeart/2005/8/layout/list1"/>
    <dgm:cxn modelId="{E4A6AB76-0171-42B2-8E30-D62A9CCBA66C}" type="presOf" srcId="{A1AD8928-3AE5-4232-9E4D-43226C5D5A82}" destId="{0EDF0467-4453-41D8-B158-2B14B62358F6}" srcOrd="1" destOrd="0" presId="urn:microsoft.com/office/officeart/2005/8/layout/list1"/>
    <dgm:cxn modelId="{FFBF8BD8-A00A-4C17-8A59-D8C637574C71}" srcId="{9148B815-1683-49F7-A0A7-8944EA67722D}" destId="{4D94FCCE-C29D-4A60-ADDD-2ECA406F6DAF}" srcOrd="0" destOrd="0" parTransId="{EDBA22A4-36ED-4DDA-9B3F-1EABBE20C530}" sibTransId="{6A2E7CEC-0820-418B-8F2A-D9F9299F8FD7}"/>
    <dgm:cxn modelId="{9CC1D149-63AC-4452-B1D0-CE5254C8D5EF}" type="presOf" srcId="{5041D96D-16FC-4D67-8179-346D262AD13E}" destId="{E6CE7428-6638-4A4B-AAAC-F9EEB8ED3CF2}" srcOrd="0" destOrd="0" presId="urn:microsoft.com/office/officeart/2005/8/layout/list1"/>
    <dgm:cxn modelId="{28EF8131-2856-4E1C-8E53-7E4327C344FA}" type="presOf" srcId="{1DEA01FA-CDEE-4474-BC6E-46E80E7203E0}" destId="{4EB013A4-A88F-42E4-80BA-721AC09029E5}" srcOrd="0" destOrd="0" presId="urn:microsoft.com/office/officeart/2005/8/layout/list1"/>
    <dgm:cxn modelId="{BD86D060-1DFC-4527-8BBE-67DA581DCA8A}" type="presParOf" srcId="{E6CE7428-6638-4A4B-AAAC-F9EEB8ED3CF2}" destId="{AE0FCC75-CD0D-478B-A4E2-BE70776483CE}" srcOrd="0" destOrd="0" presId="urn:microsoft.com/office/officeart/2005/8/layout/list1"/>
    <dgm:cxn modelId="{E5C173B5-3C5C-4297-BD8F-4F4169A831E8}" type="presParOf" srcId="{AE0FCC75-CD0D-478B-A4E2-BE70776483CE}" destId="{BDF7F27E-7280-4C2E-BF6A-48A2FEA7C716}" srcOrd="0" destOrd="0" presId="urn:microsoft.com/office/officeart/2005/8/layout/list1"/>
    <dgm:cxn modelId="{3A9EBE1C-C19E-45C4-98E8-AA93EB40865B}" type="presParOf" srcId="{AE0FCC75-CD0D-478B-A4E2-BE70776483CE}" destId="{065492EC-785C-4B2A-95C5-00DAAE0DA88B}" srcOrd="1" destOrd="0" presId="urn:microsoft.com/office/officeart/2005/8/layout/list1"/>
    <dgm:cxn modelId="{87ACABC2-A379-4094-8020-77143D1112BA}" type="presParOf" srcId="{E6CE7428-6638-4A4B-AAAC-F9EEB8ED3CF2}" destId="{D8CDF865-3FF7-48DC-9A7C-18BEDF97E053}" srcOrd="1" destOrd="0" presId="urn:microsoft.com/office/officeart/2005/8/layout/list1"/>
    <dgm:cxn modelId="{816526FC-08AD-4C11-A42A-BB75DB57D2DF}" type="presParOf" srcId="{E6CE7428-6638-4A4B-AAAC-F9EEB8ED3CF2}" destId="{6628AF32-E40B-4357-A39F-914DD694B8A8}" srcOrd="2" destOrd="0" presId="urn:microsoft.com/office/officeart/2005/8/layout/list1"/>
    <dgm:cxn modelId="{AD5B7382-D263-4CCC-886A-E4DBD1AB4C85}" type="presParOf" srcId="{E6CE7428-6638-4A4B-AAAC-F9EEB8ED3CF2}" destId="{72EAAC85-7465-433C-9B47-1965D9F6C812}" srcOrd="3" destOrd="0" presId="urn:microsoft.com/office/officeart/2005/8/layout/list1"/>
    <dgm:cxn modelId="{B08C241F-A1EC-4576-80B1-0ACF13F558FD}" type="presParOf" srcId="{E6CE7428-6638-4A4B-AAAC-F9EEB8ED3CF2}" destId="{E1E08E55-E077-4CBC-A2FC-C27D532F57B9}" srcOrd="4" destOrd="0" presId="urn:microsoft.com/office/officeart/2005/8/layout/list1"/>
    <dgm:cxn modelId="{745121F8-A5EE-482E-8689-3600C122D1F9}" type="presParOf" srcId="{E1E08E55-E077-4CBC-A2FC-C27D532F57B9}" destId="{4EB013A4-A88F-42E4-80BA-721AC09029E5}" srcOrd="0" destOrd="0" presId="urn:microsoft.com/office/officeart/2005/8/layout/list1"/>
    <dgm:cxn modelId="{B181F30E-8096-43C7-A87C-C6ED14991F6F}" type="presParOf" srcId="{E1E08E55-E077-4CBC-A2FC-C27D532F57B9}" destId="{8D171234-BBB8-4639-BAD0-AFC3D44A90D2}" srcOrd="1" destOrd="0" presId="urn:microsoft.com/office/officeart/2005/8/layout/list1"/>
    <dgm:cxn modelId="{B9499710-69AF-44E2-B8E3-C339447681A7}" type="presParOf" srcId="{E6CE7428-6638-4A4B-AAAC-F9EEB8ED3CF2}" destId="{2E8FA069-77F9-48D6-A5D4-7A757EE7D537}" srcOrd="5" destOrd="0" presId="urn:microsoft.com/office/officeart/2005/8/layout/list1"/>
    <dgm:cxn modelId="{509053CA-42CF-41F3-9D48-5085F06FE46D}" type="presParOf" srcId="{E6CE7428-6638-4A4B-AAAC-F9EEB8ED3CF2}" destId="{61B72D06-039D-4F8C-96FB-9554DA578B29}" srcOrd="6" destOrd="0" presId="urn:microsoft.com/office/officeart/2005/8/layout/list1"/>
    <dgm:cxn modelId="{B934DD45-17CA-4B00-986E-10925E5740D9}" type="presParOf" srcId="{E6CE7428-6638-4A4B-AAAC-F9EEB8ED3CF2}" destId="{1623749A-2D28-4C5C-A319-81CF8DFE39D8}" srcOrd="7" destOrd="0" presId="urn:microsoft.com/office/officeart/2005/8/layout/list1"/>
    <dgm:cxn modelId="{C80337F2-561E-4F64-946F-7935656AC44E}" type="presParOf" srcId="{E6CE7428-6638-4A4B-AAAC-F9EEB8ED3CF2}" destId="{612288BB-AE5E-41AE-ADA0-4AD2AFB2BECA}" srcOrd="8" destOrd="0" presId="urn:microsoft.com/office/officeart/2005/8/layout/list1"/>
    <dgm:cxn modelId="{F6E647F2-9D2E-4DB6-813A-88E3F6DE9265}" type="presParOf" srcId="{612288BB-AE5E-41AE-ADA0-4AD2AFB2BECA}" destId="{E3F5D256-104F-4F3F-A90F-B88164131081}" srcOrd="0" destOrd="0" presId="urn:microsoft.com/office/officeart/2005/8/layout/list1"/>
    <dgm:cxn modelId="{2BA56206-9759-4514-8AFA-284FA1A61B07}" type="presParOf" srcId="{612288BB-AE5E-41AE-ADA0-4AD2AFB2BECA}" destId="{0EDF0467-4453-41D8-B158-2B14B62358F6}" srcOrd="1" destOrd="0" presId="urn:microsoft.com/office/officeart/2005/8/layout/list1"/>
    <dgm:cxn modelId="{A76258EF-3CE2-4F23-A56A-B0B4CDBC24EE}" type="presParOf" srcId="{E6CE7428-6638-4A4B-AAAC-F9EEB8ED3CF2}" destId="{BC175794-6A34-438D-AA3E-4F9CCB0055A3}" srcOrd="9" destOrd="0" presId="urn:microsoft.com/office/officeart/2005/8/layout/list1"/>
    <dgm:cxn modelId="{144F28C6-B420-4162-ADB3-E73A98DF64A5}" type="presParOf" srcId="{E6CE7428-6638-4A4B-AAAC-F9EEB8ED3CF2}" destId="{B471D168-0DCB-4AA8-BF9B-177367B9657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45311-4FBC-43E3-8ABB-57426E40D690}" type="doc">
      <dgm:prSet loTypeId="urn:microsoft.com/office/officeart/2005/8/layout/vList4#6" loCatId="list" qsTypeId="urn:microsoft.com/office/officeart/2005/8/quickstyle/simple4" qsCatId="simple" csTypeId="urn:microsoft.com/office/officeart/2005/8/colors/accent2_2" csCatId="accent2" phldr="1"/>
      <dgm:spPr/>
    </dgm:pt>
    <dgm:pt modelId="{ECBCB30E-2C6B-440B-B416-A57066888868}">
      <dgm:prSet phldrT="[Text]"/>
      <dgm:spPr/>
      <dgm:t>
        <a:bodyPr/>
        <a:lstStyle/>
        <a:p>
          <a:pPr algn="ctr"/>
          <a:r>
            <a:rPr lang="en-US" dirty="0" smtClean="0"/>
            <a:t>Verb-Noun</a:t>
          </a:r>
          <a:endParaRPr lang="en-US" dirty="0"/>
        </a:p>
      </dgm:t>
    </dgm:pt>
    <dgm:pt modelId="{EE9D9485-1479-4E2E-9B64-5011008E1011}" type="parTrans" cxnId="{168A000C-1E5D-4FF2-A583-9926CF3E2821}">
      <dgm:prSet/>
      <dgm:spPr/>
      <dgm:t>
        <a:bodyPr/>
        <a:lstStyle/>
        <a:p>
          <a:pPr algn="ctr"/>
          <a:endParaRPr lang="en-US"/>
        </a:p>
      </dgm:t>
    </dgm:pt>
    <dgm:pt modelId="{F3FA793C-C7AD-4E0B-AD62-676F10AC5E7C}" type="sibTrans" cxnId="{168A000C-1E5D-4FF2-A583-9926CF3E2821}">
      <dgm:prSet/>
      <dgm:spPr/>
      <dgm:t>
        <a:bodyPr/>
        <a:lstStyle/>
        <a:p>
          <a:pPr algn="ctr"/>
          <a:endParaRPr lang="en-US"/>
        </a:p>
      </dgm:t>
    </dgm:pt>
    <dgm:pt modelId="{7DE9DE17-610F-4177-9D0C-BE4C71A04188}">
      <dgm:prSet phldrT="[Text]"/>
      <dgm:spPr/>
      <dgm:t>
        <a:bodyPr/>
        <a:lstStyle/>
        <a:p>
          <a:pPr algn="ctr"/>
          <a:r>
            <a:rPr lang="en-US" dirty="0" smtClean="0"/>
            <a:t>Get-Help &amp; Help</a:t>
          </a:r>
          <a:endParaRPr lang="en-US" dirty="0"/>
        </a:p>
      </dgm:t>
    </dgm:pt>
    <dgm:pt modelId="{CFBFAF88-61D7-4175-A0D8-6867863A4DBF}" type="parTrans" cxnId="{1424A7EF-12CC-494E-B963-C847B0A722D0}">
      <dgm:prSet/>
      <dgm:spPr/>
      <dgm:t>
        <a:bodyPr/>
        <a:lstStyle/>
        <a:p>
          <a:pPr algn="ctr"/>
          <a:endParaRPr lang="en-US"/>
        </a:p>
      </dgm:t>
    </dgm:pt>
    <dgm:pt modelId="{1145F244-60DB-4A02-9320-36BDC9104011}" type="sibTrans" cxnId="{1424A7EF-12CC-494E-B963-C847B0A722D0}">
      <dgm:prSet/>
      <dgm:spPr/>
      <dgm:t>
        <a:bodyPr/>
        <a:lstStyle/>
        <a:p>
          <a:pPr algn="ctr"/>
          <a:endParaRPr lang="en-US"/>
        </a:p>
      </dgm:t>
    </dgm:pt>
    <dgm:pt modelId="{3D397C84-C835-4EAF-BDD0-B2DB3E3A7452}">
      <dgm:prSet phldrT="[Text]"/>
      <dgm:spPr/>
      <dgm:t>
        <a:bodyPr/>
        <a:lstStyle/>
        <a:p>
          <a:pPr algn="ctr"/>
          <a:r>
            <a:rPr lang="en-US" dirty="0" smtClean="0"/>
            <a:t>Built-in, Extensible</a:t>
          </a:r>
          <a:endParaRPr lang="en-US" dirty="0"/>
        </a:p>
      </dgm:t>
    </dgm:pt>
    <dgm:pt modelId="{6D2783DD-EB31-494E-A5E8-66B4BC4D0C05}" type="parTrans" cxnId="{3627C58C-BF6F-42AB-BA01-14998CAF5E82}">
      <dgm:prSet/>
      <dgm:spPr/>
      <dgm:t>
        <a:bodyPr/>
        <a:lstStyle/>
        <a:p>
          <a:pPr algn="ctr"/>
          <a:endParaRPr lang="en-US"/>
        </a:p>
      </dgm:t>
    </dgm:pt>
    <dgm:pt modelId="{1186E766-234F-442A-84C8-D14F86CA81BE}" type="sibTrans" cxnId="{3627C58C-BF6F-42AB-BA01-14998CAF5E82}">
      <dgm:prSet/>
      <dgm:spPr/>
      <dgm:t>
        <a:bodyPr/>
        <a:lstStyle/>
        <a:p>
          <a:pPr algn="ctr"/>
          <a:endParaRPr lang="en-US"/>
        </a:p>
      </dgm:t>
    </dgm:pt>
    <dgm:pt modelId="{4B9E2B22-DCD0-4154-9184-BB2A34446F53}">
      <dgm:prSet phldrT="[Text]"/>
      <dgm:spPr/>
      <dgm:t>
        <a:bodyPr/>
        <a:lstStyle/>
        <a:p>
          <a:pPr algn="ctr"/>
          <a:r>
            <a:rPr lang="en-US" dirty="0" smtClean="0"/>
            <a:t>Get-Member</a:t>
          </a:r>
          <a:endParaRPr lang="en-US" dirty="0"/>
        </a:p>
      </dgm:t>
    </dgm:pt>
    <dgm:pt modelId="{11DAA084-7882-45F2-A8B0-0D77F33451E2}" type="parTrans" cxnId="{335308D9-A8CE-4327-B638-1A50278A6A7B}">
      <dgm:prSet/>
      <dgm:spPr/>
      <dgm:t>
        <a:bodyPr/>
        <a:lstStyle/>
        <a:p>
          <a:endParaRPr lang="en-US"/>
        </a:p>
      </dgm:t>
    </dgm:pt>
    <dgm:pt modelId="{A97EF027-5AC5-4421-B706-B21C79F59F2E}" type="sibTrans" cxnId="{335308D9-A8CE-4327-B638-1A50278A6A7B}">
      <dgm:prSet/>
      <dgm:spPr/>
      <dgm:t>
        <a:bodyPr/>
        <a:lstStyle/>
        <a:p>
          <a:endParaRPr lang="en-US"/>
        </a:p>
      </dgm:t>
    </dgm:pt>
    <dgm:pt modelId="{17262C80-DF7A-4621-9445-F08A2F7EC072}">
      <dgm:prSet phldrT="[Text]"/>
      <dgm:spPr/>
      <dgm:t>
        <a:bodyPr/>
        <a:lstStyle/>
        <a:p>
          <a:pPr algn="ctr"/>
          <a:r>
            <a:rPr lang="en-US" dirty="0" smtClean="0"/>
            <a:t>Get-Command</a:t>
          </a:r>
          <a:endParaRPr lang="en-US" dirty="0"/>
        </a:p>
      </dgm:t>
    </dgm:pt>
    <dgm:pt modelId="{51103B1E-2CFA-456A-809B-F1A35DE8A6E0}" type="parTrans" cxnId="{0551F3B3-F3B9-4F42-9EF3-9FB0078640A6}">
      <dgm:prSet/>
      <dgm:spPr/>
      <dgm:t>
        <a:bodyPr/>
        <a:lstStyle/>
        <a:p>
          <a:endParaRPr lang="en-US"/>
        </a:p>
      </dgm:t>
    </dgm:pt>
    <dgm:pt modelId="{6418B367-1B7B-4222-B1D8-C0B73DACCF34}" type="sibTrans" cxnId="{0551F3B3-F3B9-4F42-9EF3-9FB0078640A6}">
      <dgm:prSet/>
      <dgm:spPr/>
      <dgm:t>
        <a:bodyPr/>
        <a:lstStyle/>
        <a:p>
          <a:endParaRPr lang="en-US"/>
        </a:p>
      </dgm:t>
    </dgm:pt>
    <dgm:pt modelId="{231DBCA7-7998-454C-9453-9CB1C2BE8FCD}" type="pres">
      <dgm:prSet presAssocID="{07945311-4FBC-43E3-8ABB-57426E40D690}" presName="linear" presStyleCnt="0">
        <dgm:presLayoutVars>
          <dgm:dir/>
          <dgm:resizeHandles val="exact"/>
        </dgm:presLayoutVars>
      </dgm:prSet>
      <dgm:spPr/>
    </dgm:pt>
    <dgm:pt modelId="{8A115481-127A-4DE5-9187-3A601072CF80}" type="pres">
      <dgm:prSet presAssocID="{ECBCB30E-2C6B-440B-B416-A57066888868}" presName="comp" presStyleCnt="0"/>
      <dgm:spPr/>
    </dgm:pt>
    <dgm:pt modelId="{40305B4A-3114-4B33-97CB-A36FA60EF8EA}" type="pres">
      <dgm:prSet presAssocID="{ECBCB30E-2C6B-440B-B416-A57066888868}" presName="box" presStyleLbl="node1" presStyleIdx="0" presStyleCnt="5"/>
      <dgm:spPr/>
      <dgm:t>
        <a:bodyPr/>
        <a:lstStyle/>
        <a:p>
          <a:endParaRPr lang="en-US"/>
        </a:p>
      </dgm:t>
    </dgm:pt>
    <dgm:pt modelId="{C115BAF3-080B-42BC-B2E2-C0D76B0076A4}" type="pres">
      <dgm:prSet presAssocID="{ECBCB30E-2C6B-440B-B416-A57066888868}" presName="img" presStyleLbl="fgImgPlace1" presStyleIdx="0" presStyleCnt="5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D387809-7F65-4D41-953B-4476CB1FD9AE}" type="pres">
      <dgm:prSet presAssocID="{ECBCB30E-2C6B-440B-B416-A5706688886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15F5A-CD68-4CA7-BC9E-4D8E8B0C1D4A}" type="pres">
      <dgm:prSet presAssocID="{F3FA793C-C7AD-4E0B-AD62-676F10AC5E7C}" presName="spacer" presStyleCnt="0"/>
      <dgm:spPr/>
    </dgm:pt>
    <dgm:pt modelId="{934C5E80-27A1-4E7D-B8CC-C5D19CFA7871}" type="pres">
      <dgm:prSet presAssocID="{3D397C84-C835-4EAF-BDD0-B2DB3E3A7452}" presName="comp" presStyleCnt="0"/>
      <dgm:spPr/>
    </dgm:pt>
    <dgm:pt modelId="{067D2A44-2C73-4824-A3D7-A7F82705FE62}" type="pres">
      <dgm:prSet presAssocID="{3D397C84-C835-4EAF-BDD0-B2DB3E3A7452}" presName="box" presStyleLbl="node1" presStyleIdx="1" presStyleCnt="5"/>
      <dgm:spPr/>
      <dgm:t>
        <a:bodyPr/>
        <a:lstStyle/>
        <a:p>
          <a:endParaRPr lang="en-US"/>
        </a:p>
      </dgm:t>
    </dgm:pt>
    <dgm:pt modelId="{A323D297-BF9B-445C-96CF-4C7490FF324A}" type="pres">
      <dgm:prSet presAssocID="{3D397C84-C835-4EAF-BDD0-B2DB3E3A7452}" presName="img" presStyleLbl="fgImgPlace1" presStyleIdx="1" presStyleCnt="5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F6766CD-0461-4F7D-B916-2CC59D8B512D}" type="pres">
      <dgm:prSet presAssocID="{3D397C84-C835-4EAF-BDD0-B2DB3E3A745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32AA8-7C00-4779-9317-21762F31A7FA}" type="pres">
      <dgm:prSet presAssocID="{1186E766-234F-442A-84C8-D14F86CA81BE}" presName="spacer" presStyleCnt="0"/>
      <dgm:spPr/>
    </dgm:pt>
    <dgm:pt modelId="{BCC8ED1C-2220-4203-8710-1A0339898B8F}" type="pres">
      <dgm:prSet presAssocID="{7DE9DE17-610F-4177-9D0C-BE4C71A04188}" presName="comp" presStyleCnt="0"/>
      <dgm:spPr/>
    </dgm:pt>
    <dgm:pt modelId="{696CCD9C-BBD3-4679-9167-B7C974CAC87D}" type="pres">
      <dgm:prSet presAssocID="{7DE9DE17-610F-4177-9D0C-BE4C71A04188}" presName="box" presStyleLbl="node1" presStyleIdx="2" presStyleCnt="5"/>
      <dgm:spPr/>
      <dgm:t>
        <a:bodyPr/>
        <a:lstStyle/>
        <a:p>
          <a:endParaRPr lang="en-US"/>
        </a:p>
      </dgm:t>
    </dgm:pt>
    <dgm:pt modelId="{FC5E4A44-A9D2-4F47-851A-E42FAB0F8261}" type="pres">
      <dgm:prSet presAssocID="{7DE9DE17-610F-4177-9D0C-BE4C71A04188}" presName="img" presStyleLbl="fgImgPlace1" presStyleIdx="2" presStyleCnt="5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D3358FFF-180D-4989-916B-9461D0CCDA51}" type="pres">
      <dgm:prSet presAssocID="{7DE9DE17-610F-4177-9D0C-BE4C71A0418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FB754-3E25-4D6A-8ACE-D7879EE5637F}" type="pres">
      <dgm:prSet presAssocID="{1145F244-60DB-4A02-9320-36BDC9104011}" presName="spacer" presStyleCnt="0"/>
      <dgm:spPr/>
    </dgm:pt>
    <dgm:pt modelId="{B43BECEC-E606-4DF0-B30B-4D420B97E604}" type="pres">
      <dgm:prSet presAssocID="{4B9E2B22-DCD0-4154-9184-BB2A34446F53}" presName="comp" presStyleCnt="0"/>
      <dgm:spPr/>
    </dgm:pt>
    <dgm:pt modelId="{32BA2B87-D97F-4220-9547-0BADD96CFF5A}" type="pres">
      <dgm:prSet presAssocID="{4B9E2B22-DCD0-4154-9184-BB2A34446F53}" presName="box" presStyleLbl="node1" presStyleIdx="3" presStyleCnt="5"/>
      <dgm:spPr/>
      <dgm:t>
        <a:bodyPr/>
        <a:lstStyle/>
        <a:p>
          <a:endParaRPr lang="en-US"/>
        </a:p>
      </dgm:t>
    </dgm:pt>
    <dgm:pt modelId="{EB88F4ED-3C79-4BD7-86C4-B695434CB764}" type="pres">
      <dgm:prSet presAssocID="{4B9E2B22-DCD0-4154-9184-BB2A34446F53}" presName="img" presStyleLbl="fgImgPlace1" presStyleIdx="3" presStyleCnt="5"/>
      <dgm:spPr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74835BBE-7F4E-4EC2-B219-E71994DDED2C}" type="pres">
      <dgm:prSet presAssocID="{4B9E2B22-DCD0-4154-9184-BB2A34446F5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87A7D-5C2E-478D-A4CE-1123B13196B3}" type="pres">
      <dgm:prSet presAssocID="{A97EF027-5AC5-4421-B706-B21C79F59F2E}" presName="spacer" presStyleCnt="0"/>
      <dgm:spPr/>
    </dgm:pt>
    <dgm:pt modelId="{7CEDB83A-F3EE-4B49-85BB-4967496C8EC4}" type="pres">
      <dgm:prSet presAssocID="{17262C80-DF7A-4621-9445-F08A2F7EC072}" presName="comp" presStyleCnt="0"/>
      <dgm:spPr/>
    </dgm:pt>
    <dgm:pt modelId="{C3EFB93A-C0CE-4C4D-A317-FF7E589F87B1}" type="pres">
      <dgm:prSet presAssocID="{17262C80-DF7A-4621-9445-F08A2F7EC072}" presName="box" presStyleLbl="node1" presStyleIdx="4" presStyleCnt="5"/>
      <dgm:spPr/>
      <dgm:t>
        <a:bodyPr/>
        <a:lstStyle/>
        <a:p>
          <a:endParaRPr lang="en-US"/>
        </a:p>
      </dgm:t>
    </dgm:pt>
    <dgm:pt modelId="{D82DA6AD-F4AF-4517-9AA0-DBD266D28A9E}" type="pres">
      <dgm:prSet presAssocID="{17262C80-DF7A-4621-9445-F08A2F7EC072}" presName="img" presStyleLbl="fgImgPlace1" presStyleIdx="4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26B49913-8124-4D90-B4C1-29833709BAF5}" type="pres">
      <dgm:prSet presAssocID="{17262C80-DF7A-4621-9445-F08A2F7EC07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A000C-1E5D-4FF2-A583-9926CF3E2821}" srcId="{07945311-4FBC-43E3-8ABB-57426E40D690}" destId="{ECBCB30E-2C6B-440B-B416-A57066888868}" srcOrd="0" destOrd="0" parTransId="{EE9D9485-1479-4E2E-9B64-5011008E1011}" sibTransId="{F3FA793C-C7AD-4E0B-AD62-676F10AC5E7C}"/>
    <dgm:cxn modelId="{CF3B43B5-4185-4198-9CBE-A96BE9F1317C}" type="presOf" srcId="{ECBCB30E-2C6B-440B-B416-A57066888868}" destId="{BD387809-7F65-4D41-953B-4476CB1FD9AE}" srcOrd="1" destOrd="0" presId="urn:microsoft.com/office/officeart/2005/8/layout/vList4#6"/>
    <dgm:cxn modelId="{C22EC151-3AF0-44D7-82C0-72FAF5C678A7}" type="presOf" srcId="{4B9E2B22-DCD0-4154-9184-BB2A34446F53}" destId="{32BA2B87-D97F-4220-9547-0BADD96CFF5A}" srcOrd="0" destOrd="0" presId="urn:microsoft.com/office/officeart/2005/8/layout/vList4#6"/>
    <dgm:cxn modelId="{8E8A8887-18B2-40EF-971B-78FE3258C21F}" type="presOf" srcId="{17262C80-DF7A-4621-9445-F08A2F7EC072}" destId="{26B49913-8124-4D90-B4C1-29833709BAF5}" srcOrd="1" destOrd="0" presId="urn:microsoft.com/office/officeart/2005/8/layout/vList4#6"/>
    <dgm:cxn modelId="{60E1303E-8073-4AF2-92AF-0ED434A02CE6}" type="presOf" srcId="{3D397C84-C835-4EAF-BDD0-B2DB3E3A7452}" destId="{7F6766CD-0461-4F7D-B916-2CC59D8B512D}" srcOrd="1" destOrd="0" presId="urn:microsoft.com/office/officeart/2005/8/layout/vList4#6"/>
    <dgm:cxn modelId="{A6750B7A-76E7-48D6-A10E-016CC3101CC6}" type="presOf" srcId="{17262C80-DF7A-4621-9445-F08A2F7EC072}" destId="{C3EFB93A-C0CE-4C4D-A317-FF7E589F87B1}" srcOrd="0" destOrd="0" presId="urn:microsoft.com/office/officeart/2005/8/layout/vList4#6"/>
    <dgm:cxn modelId="{1424A7EF-12CC-494E-B963-C847B0A722D0}" srcId="{07945311-4FBC-43E3-8ABB-57426E40D690}" destId="{7DE9DE17-610F-4177-9D0C-BE4C71A04188}" srcOrd="2" destOrd="0" parTransId="{CFBFAF88-61D7-4175-A0D8-6867863A4DBF}" sibTransId="{1145F244-60DB-4A02-9320-36BDC9104011}"/>
    <dgm:cxn modelId="{0551F3B3-F3B9-4F42-9EF3-9FB0078640A6}" srcId="{07945311-4FBC-43E3-8ABB-57426E40D690}" destId="{17262C80-DF7A-4621-9445-F08A2F7EC072}" srcOrd="4" destOrd="0" parTransId="{51103B1E-2CFA-456A-809B-F1A35DE8A6E0}" sibTransId="{6418B367-1B7B-4222-B1D8-C0B73DACCF34}"/>
    <dgm:cxn modelId="{8217F47F-0E6D-4341-8C66-531AC4194466}" type="presOf" srcId="{7DE9DE17-610F-4177-9D0C-BE4C71A04188}" destId="{D3358FFF-180D-4989-916B-9461D0CCDA51}" srcOrd="1" destOrd="0" presId="urn:microsoft.com/office/officeart/2005/8/layout/vList4#6"/>
    <dgm:cxn modelId="{764FBF59-2648-491B-AB94-ADDFDA633759}" type="presOf" srcId="{7DE9DE17-610F-4177-9D0C-BE4C71A04188}" destId="{696CCD9C-BBD3-4679-9167-B7C974CAC87D}" srcOrd="0" destOrd="0" presId="urn:microsoft.com/office/officeart/2005/8/layout/vList4#6"/>
    <dgm:cxn modelId="{3627C58C-BF6F-42AB-BA01-14998CAF5E82}" srcId="{07945311-4FBC-43E3-8ABB-57426E40D690}" destId="{3D397C84-C835-4EAF-BDD0-B2DB3E3A7452}" srcOrd="1" destOrd="0" parTransId="{6D2783DD-EB31-494E-A5E8-66B4BC4D0C05}" sibTransId="{1186E766-234F-442A-84C8-D14F86CA81BE}"/>
    <dgm:cxn modelId="{3F0858A1-50A6-41EA-B7B2-9147C1827EC9}" type="presOf" srcId="{3D397C84-C835-4EAF-BDD0-B2DB3E3A7452}" destId="{067D2A44-2C73-4824-A3D7-A7F82705FE62}" srcOrd="0" destOrd="0" presId="urn:microsoft.com/office/officeart/2005/8/layout/vList4#6"/>
    <dgm:cxn modelId="{EDF77D9F-B2A1-4D79-AF94-696D8D64EB59}" type="presOf" srcId="{07945311-4FBC-43E3-8ABB-57426E40D690}" destId="{231DBCA7-7998-454C-9453-9CB1C2BE8FCD}" srcOrd="0" destOrd="0" presId="urn:microsoft.com/office/officeart/2005/8/layout/vList4#6"/>
    <dgm:cxn modelId="{DE1995A1-ED44-4663-A980-F94E76BF90C5}" type="presOf" srcId="{4B9E2B22-DCD0-4154-9184-BB2A34446F53}" destId="{74835BBE-7F4E-4EC2-B219-E71994DDED2C}" srcOrd="1" destOrd="0" presId="urn:microsoft.com/office/officeart/2005/8/layout/vList4#6"/>
    <dgm:cxn modelId="{5E674F6A-B596-4254-AB9A-50D1C09DD4E0}" type="presOf" srcId="{ECBCB30E-2C6B-440B-B416-A57066888868}" destId="{40305B4A-3114-4B33-97CB-A36FA60EF8EA}" srcOrd="0" destOrd="0" presId="urn:microsoft.com/office/officeart/2005/8/layout/vList4#6"/>
    <dgm:cxn modelId="{335308D9-A8CE-4327-B638-1A50278A6A7B}" srcId="{07945311-4FBC-43E3-8ABB-57426E40D690}" destId="{4B9E2B22-DCD0-4154-9184-BB2A34446F53}" srcOrd="3" destOrd="0" parTransId="{11DAA084-7882-45F2-A8B0-0D77F33451E2}" sibTransId="{A97EF027-5AC5-4421-B706-B21C79F59F2E}"/>
    <dgm:cxn modelId="{542370A0-A90C-4052-9758-414A622D95B9}" type="presParOf" srcId="{231DBCA7-7998-454C-9453-9CB1C2BE8FCD}" destId="{8A115481-127A-4DE5-9187-3A601072CF80}" srcOrd="0" destOrd="0" presId="urn:microsoft.com/office/officeart/2005/8/layout/vList4#6"/>
    <dgm:cxn modelId="{19A6BA5F-5353-41FB-9582-C3C7D1CC8F57}" type="presParOf" srcId="{8A115481-127A-4DE5-9187-3A601072CF80}" destId="{40305B4A-3114-4B33-97CB-A36FA60EF8EA}" srcOrd="0" destOrd="0" presId="urn:microsoft.com/office/officeart/2005/8/layout/vList4#6"/>
    <dgm:cxn modelId="{9F7BDE11-5D3B-4CB8-847A-34DB841120AA}" type="presParOf" srcId="{8A115481-127A-4DE5-9187-3A601072CF80}" destId="{C115BAF3-080B-42BC-B2E2-C0D76B0076A4}" srcOrd="1" destOrd="0" presId="urn:microsoft.com/office/officeart/2005/8/layout/vList4#6"/>
    <dgm:cxn modelId="{A021970E-F23D-47C0-B425-C5984CF84F29}" type="presParOf" srcId="{8A115481-127A-4DE5-9187-3A601072CF80}" destId="{BD387809-7F65-4D41-953B-4476CB1FD9AE}" srcOrd="2" destOrd="0" presId="urn:microsoft.com/office/officeart/2005/8/layout/vList4#6"/>
    <dgm:cxn modelId="{3597C8E3-58CE-454D-8C70-774AC991E9E1}" type="presParOf" srcId="{231DBCA7-7998-454C-9453-9CB1C2BE8FCD}" destId="{55215F5A-CD68-4CA7-BC9E-4D8E8B0C1D4A}" srcOrd="1" destOrd="0" presId="urn:microsoft.com/office/officeart/2005/8/layout/vList4#6"/>
    <dgm:cxn modelId="{82CB86B3-B0A3-45A3-9121-5C0D86BD867D}" type="presParOf" srcId="{231DBCA7-7998-454C-9453-9CB1C2BE8FCD}" destId="{934C5E80-27A1-4E7D-B8CC-C5D19CFA7871}" srcOrd="2" destOrd="0" presId="urn:microsoft.com/office/officeart/2005/8/layout/vList4#6"/>
    <dgm:cxn modelId="{5CCB6248-1E02-475E-80B6-033973D8294D}" type="presParOf" srcId="{934C5E80-27A1-4E7D-B8CC-C5D19CFA7871}" destId="{067D2A44-2C73-4824-A3D7-A7F82705FE62}" srcOrd="0" destOrd="0" presId="urn:microsoft.com/office/officeart/2005/8/layout/vList4#6"/>
    <dgm:cxn modelId="{C5E61F45-6A0E-4C58-A06A-E0D6D7C84EAE}" type="presParOf" srcId="{934C5E80-27A1-4E7D-B8CC-C5D19CFA7871}" destId="{A323D297-BF9B-445C-96CF-4C7490FF324A}" srcOrd="1" destOrd="0" presId="urn:microsoft.com/office/officeart/2005/8/layout/vList4#6"/>
    <dgm:cxn modelId="{657F808D-6BC1-4777-9D16-CA0A7C5EE0AE}" type="presParOf" srcId="{934C5E80-27A1-4E7D-B8CC-C5D19CFA7871}" destId="{7F6766CD-0461-4F7D-B916-2CC59D8B512D}" srcOrd="2" destOrd="0" presId="urn:microsoft.com/office/officeart/2005/8/layout/vList4#6"/>
    <dgm:cxn modelId="{0D20F5DA-A28D-4EEF-9FC7-BFB699295989}" type="presParOf" srcId="{231DBCA7-7998-454C-9453-9CB1C2BE8FCD}" destId="{49832AA8-7C00-4779-9317-21762F31A7FA}" srcOrd="3" destOrd="0" presId="urn:microsoft.com/office/officeart/2005/8/layout/vList4#6"/>
    <dgm:cxn modelId="{6575D3FF-79B8-4170-9FD3-A818A43C53A3}" type="presParOf" srcId="{231DBCA7-7998-454C-9453-9CB1C2BE8FCD}" destId="{BCC8ED1C-2220-4203-8710-1A0339898B8F}" srcOrd="4" destOrd="0" presId="urn:microsoft.com/office/officeart/2005/8/layout/vList4#6"/>
    <dgm:cxn modelId="{E7D6A345-C07E-48B1-8917-48000AB6D013}" type="presParOf" srcId="{BCC8ED1C-2220-4203-8710-1A0339898B8F}" destId="{696CCD9C-BBD3-4679-9167-B7C974CAC87D}" srcOrd="0" destOrd="0" presId="urn:microsoft.com/office/officeart/2005/8/layout/vList4#6"/>
    <dgm:cxn modelId="{40B2FD90-637D-4A84-915E-EEE0E098F5FC}" type="presParOf" srcId="{BCC8ED1C-2220-4203-8710-1A0339898B8F}" destId="{FC5E4A44-A9D2-4F47-851A-E42FAB0F8261}" srcOrd="1" destOrd="0" presId="urn:microsoft.com/office/officeart/2005/8/layout/vList4#6"/>
    <dgm:cxn modelId="{4E996A23-294F-4791-A399-31E691BD8CF2}" type="presParOf" srcId="{BCC8ED1C-2220-4203-8710-1A0339898B8F}" destId="{D3358FFF-180D-4989-916B-9461D0CCDA51}" srcOrd="2" destOrd="0" presId="urn:microsoft.com/office/officeart/2005/8/layout/vList4#6"/>
    <dgm:cxn modelId="{8A390950-8890-4B61-B4C7-608FD7696FFB}" type="presParOf" srcId="{231DBCA7-7998-454C-9453-9CB1C2BE8FCD}" destId="{BDCFB754-3E25-4D6A-8ACE-D7879EE5637F}" srcOrd="5" destOrd="0" presId="urn:microsoft.com/office/officeart/2005/8/layout/vList4#6"/>
    <dgm:cxn modelId="{3B52ABAC-3770-4687-97A8-81E7FB90909F}" type="presParOf" srcId="{231DBCA7-7998-454C-9453-9CB1C2BE8FCD}" destId="{B43BECEC-E606-4DF0-B30B-4D420B97E604}" srcOrd="6" destOrd="0" presId="urn:microsoft.com/office/officeart/2005/8/layout/vList4#6"/>
    <dgm:cxn modelId="{98496AC2-59BF-4B3F-AB47-8EE5F8F1A29E}" type="presParOf" srcId="{B43BECEC-E606-4DF0-B30B-4D420B97E604}" destId="{32BA2B87-D97F-4220-9547-0BADD96CFF5A}" srcOrd="0" destOrd="0" presId="urn:microsoft.com/office/officeart/2005/8/layout/vList4#6"/>
    <dgm:cxn modelId="{F46A07CA-09B7-4A74-BE1F-9AD88BE1612C}" type="presParOf" srcId="{B43BECEC-E606-4DF0-B30B-4D420B97E604}" destId="{EB88F4ED-3C79-4BD7-86C4-B695434CB764}" srcOrd="1" destOrd="0" presId="urn:microsoft.com/office/officeart/2005/8/layout/vList4#6"/>
    <dgm:cxn modelId="{B0FF4D98-0623-4E97-825B-57D7E7B6AB65}" type="presParOf" srcId="{B43BECEC-E606-4DF0-B30B-4D420B97E604}" destId="{74835BBE-7F4E-4EC2-B219-E71994DDED2C}" srcOrd="2" destOrd="0" presId="urn:microsoft.com/office/officeart/2005/8/layout/vList4#6"/>
    <dgm:cxn modelId="{049C7CF6-5D41-4D47-A940-650032D8E4A0}" type="presParOf" srcId="{231DBCA7-7998-454C-9453-9CB1C2BE8FCD}" destId="{94287A7D-5C2E-478D-A4CE-1123B13196B3}" srcOrd="7" destOrd="0" presId="urn:microsoft.com/office/officeart/2005/8/layout/vList4#6"/>
    <dgm:cxn modelId="{43A12A28-EA86-499F-8CAC-775B50048DB5}" type="presParOf" srcId="{231DBCA7-7998-454C-9453-9CB1C2BE8FCD}" destId="{7CEDB83A-F3EE-4B49-85BB-4967496C8EC4}" srcOrd="8" destOrd="0" presId="urn:microsoft.com/office/officeart/2005/8/layout/vList4#6"/>
    <dgm:cxn modelId="{D1ED389D-E529-4D66-AD86-A9D431D0CBD0}" type="presParOf" srcId="{7CEDB83A-F3EE-4B49-85BB-4967496C8EC4}" destId="{C3EFB93A-C0CE-4C4D-A317-FF7E589F87B1}" srcOrd="0" destOrd="0" presId="urn:microsoft.com/office/officeart/2005/8/layout/vList4#6"/>
    <dgm:cxn modelId="{83862483-EA25-43CB-8293-C0244B2FF0FC}" type="presParOf" srcId="{7CEDB83A-F3EE-4B49-85BB-4967496C8EC4}" destId="{D82DA6AD-F4AF-4517-9AA0-DBD266D28A9E}" srcOrd="1" destOrd="0" presId="urn:microsoft.com/office/officeart/2005/8/layout/vList4#6"/>
    <dgm:cxn modelId="{C1B17C67-F63D-470F-A25B-FCDBECE7A441}" type="presParOf" srcId="{7CEDB83A-F3EE-4B49-85BB-4967496C8EC4}" destId="{26B49913-8124-4D90-B4C1-29833709BAF5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67D6C-E597-4CB0-9933-EC33FB16428D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1F710F2A-6898-43EF-9EB1-C0274B9E8981}">
      <dgm:prSet phldrT="[Text]"/>
      <dgm:spPr/>
      <dgm:t>
        <a:bodyPr/>
        <a:lstStyle/>
        <a:p>
          <a:r>
            <a:rPr lang="en-US" dirty="0" smtClean="0"/>
            <a:t>Output Of Command 1</a:t>
          </a:r>
          <a:endParaRPr lang="en-US" dirty="0"/>
        </a:p>
      </dgm:t>
    </dgm:pt>
    <dgm:pt modelId="{01DB7694-4F8F-4E5B-8D41-2811274CA4C3}" type="parTrans" cxnId="{9C9597E5-C2F4-4E08-AD4E-C0057236EC85}">
      <dgm:prSet/>
      <dgm:spPr/>
      <dgm:t>
        <a:bodyPr/>
        <a:lstStyle/>
        <a:p>
          <a:endParaRPr lang="en-US"/>
        </a:p>
      </dgm:t>
    </dgm:pt>
    <dgm:pt modelId="{6BDA06D5-A555-468A-ABC1-713C363AE81E}" type="sibTrans" cxnId="{9C9597E5-C2F4-4E08-AD4E-C0057236EC85}">
      <dgm:prSet custT="1"/>
      <dgm:spPr/>
      <dgm:t>
        <a:bodyPr/>
        <a:lstStyle/>
        <a:p>
          <a:endParaRPr lang="en-US" sz="3400" dirty="0">
            <a:latin typeface="Courier New" pitchFamily="49" charset="0"/>
            <a:cs typeface="Courier New" pitchFamily="49" charset="0"/>
          </a:endParaRPr>
        </a:p>
      </dgm:t>
    </dgm:pt>
    <dgm:pt modelId="{248D2DF5-B7AD-4C7C-9EC3-B74971B327F2}">
      <dgm:prSet phldrT="[Text]"/>
      <dgm:spPr/>
      <dgm:t>
        <a:bodyPr/>
        <a:lstStyle/>
        <a:p>
          <a:r>
            <a:rPr lang="en-US" dirty="0" smtClean="0"/>
            <a:t>Input of Command 2</a:t>
          </a:r>
          <a:endParaRPr lang="en-US" dirty="0"/>
        </a:p>
      </dgm:t>
    </dgm:pt>
    <dgm:pt modelId="{45F3F9BD-24A9-4870-8E13-61A35701CE1D}" type="parTrans" cxnId="{631CD1B7-89FF-4626-B341-33C80928C80C}">
      <dgm:prSet/>
      <dgm:spPr/>
      <dgm:t>
        <a:bodyPr/>
        <a:lstStyle/>
        <a:p>
          <a:endParaRPr lang="en-US"/>
        </a:p>
      </dgm:t>
    </dgm:pt>
    <dgm:pt modelId="{0A291E67-C9BF-4796-889B-437173D1F40E}" type="sibTrans" cxnId="{631CD1B7-89FF-4626-B341-33C80928C80C}">
      <dgm:prSet/>
      <dgm:spPr/>
      <dgm:t>
        <a:bodyPr/>
        <a:lstStyle/>
        <a:p>
          <a:endParaRPr lang="en-US"/>
        </a:p>
      </dgm:t>
    </dgm:pt>
    <dgm:pt modelId="{437014CC-9554-4C15-954A-7D2C931EE520}" type="pres">
      <dgm:prSet presAssocID="{2C167D6C-E597-4CB0-9933-EC33FB16428D}" presName="Name0" presStyleCnt="0">
        <dgm:presLayoutVars>
          <dgm:dir/>
          <dgm:resizeHandles val="exact"/>
        </dgm:presLayoutVars>
      </dgm:prSet>
      <dgm:spPr/>
    </dgm:pt>
    <dgm:pt modelId="{011C0A31-34B1-4907-85C8-B36EB97492C9}" type="pres">
      <dgm:prSet presAssocID="{1F710F2A-6898-43EF-9EB1-C0274B9E898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3EA7-F63D-49FE-93EB-B9EA71E370A1}" type="pres">
      <dgm:prSet presAssocID="{6BDA06D5-A555-468A-ABC1-713C363AE81E}" presName="sibTrans" presStyleLbl="sibTrans2D1" presStyleIdx="0" presStyleCnt="1" custScaleY="215138"/>
      <dgm:spPr/>
      <dgm:t>
        <a:bodyPr/>
        <a:lstStyle/>
        <a:p>
          <a:endParaRPr lang="en-US"/>
        </a:p>
      </dgm:t>
    </dgm:pt>
    <dgm:pt modelId="{BC6ED62A-6D3C-4A7F-8379-F7236D056501}" type="pres">
      <dgm:prSet presAssocID="{6BDA06D5-A555-468A-ABC1-713C363AE81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D820D7F-A2FB-40DE-810D-62FBEDE149C8}" type="pres">
      <dgm:prSet presAssocID="{248D2DF5-B7AD-4C7C-9EC3-B74971B327F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90292-A2D4-4B78-9EA1-5AF8BA78B1E6}" type="presOf" srcId="{6BDA06D5-A555-468A-ABC1-713C363AE81E}" destId="{FBCC3EA7-F63D-49FE-93EB-B9EA71E370A1}" srcOrd="0" destOrd="0" presId="urn:microsoft.com/office/officeart/2005/8/layout/process1"/>
    <dgm:cxn modelId="{5138618C-1801-496B-889B-B1D76F054B06}" type="presOf" srcId="{1F710F2A-6898-43EF-9EB1-C0274B9E8981}" destId="{011C0A31-34B1-4907-85C8-B36EB97492C9}" srcOrd="0" destOrd="0" presId="urn:microsoft.com/office/officeart/2005/8/layout/process1"/>
    <dgm:cxn modelId="{D8175490-C749-473F-AFD4-7CEDB0EB692F}" type="presOf" srcId="{6BDA06D5-A555-468A-ABC1-713C363AE81E}" destId="{BC6ED62A-6D3C-4A7F-8379-F7236D056501}" srcOrd="1" destOrd="0" presId="urn:microsoft.com/office/officeart/2005/8/layout/process1"/>
    <dgm:cxn modelId="{ECC7154F-2553-49D8-84EA-96607E441623}" type="presOf" srcId="{2C167D6C-E597-4CB0-9933-EC33FB16428D}" destId="{437014CC-9554-4C15-954A-7D2C931EE520}" srcOrd="0" destOrd="0" presId="urn:microsoft.com/office/officeart/2005/8/layout/process1"/>
    <dgm:cxn modelId="{189C74BB-FDD7-435F-B505-241309BD3A8D}" type="presOf" srcId="{248D2DF5-B7AD-4C7C-9EC3-B74971B327F2}" destId="{FD820D7F-A2FB-40DE-810D-62FBEDE149C8}" srcOrd="0" destOrd="0" presId="urn:microsoft.com/office/officeart/2005/8/layout/process1"/>
    <dgm:cxn modelId="{631CD1B7-89FF-4626-B341-33C80928C80C}" srcId="{2C167D6C-E597-4CB0-9933-EC33FB16428D}" destId="{248D2DF5-B7AD-4C7C-9EC3-B74971B327F2}" srcOrd="1" destOrd="0" parTransId="{45F3F9BD-24A9-4870-8E13-61A35701CE1D}" sibTransId="{0A291E67-C9BF-4796-889B-437173D1F40E}"/>
    <dgm:cxn modelId="{9C9597E5-C2F4-4E08-AD4E-C0057236EC85}" srcId="{2C167D6C-E597-4CB0-9933-EC33FB16428D}" destId="{1F710F2A-6898-43EF-9EB1-C0274B9E8981}" srcOrd="0" destOrd="0" parTransId="{01DB7694-4F8F-4E5B-8D41-2811274CA4C3}" sibTransId="{6BDA06D5-A555-468A-ABC1-713C363AE81E}"/>
    <dgm:cxn modelId="{08190F4E-673F-439F-B1E9-D576400A8F60}" type="presParOf" srcId="{437014CC-9554-4C15-954A-7D2C931EE520}" destId="{011C0A31-34B1-4907-85C8-B36EB97492C9}" srcOrd="0" destOrd="0" presId="urn:microsoft.com/office/officeart/2005/8/layout/process1"/>
    <dgm:cxn modelId="{943E0C1E-07C4-4F9D-954F-0A4EB06B0EC9}" type="presParOf" srcId="{437014CC-9554-4C15-954A-7D2C931EE520}" destId="{FBCC3EA7-F63D-49FE-93EB-B9EA71E370A1}" srcOrd="1" destOrd="0" presId="urn:microsoft.com/office/officeart/2005/8/layout/process1"/>
    <dgm:cxn modelId="{B5E901B2-E311-4CF3-B589-0C17850349D6}" type="presParOf" srcId="{FBCC3EA7-F63D-49FE-93EB-B9EA71E370A1}" destId="{BC6ED62A-6D3C-4A7F-8379-F7236D056501}" srcOrd="0" destOrd="0" presId="urn:microsoft.com/office/officeart/2005/8/layout/process1"/>
    <dgm:cxn modelId="{8582090C-55B6-4FDA-A6A5-21FECC088065}" type="presParOf" srcId="{437014CC-9554-4C15-954A-7D2C931EE520}" destId="{FD820D7F-A2FB-40DE-810D-62FBEDE149C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39E58-160F-4423-ACAE-7191C3C3277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A25EFDA7-20F9-4932-970C-24E845D4A43B}">
      <dgm:prSet phldrT="[Text]"/>
      <dgm:spPr/>
      <dgm:t>
        <a:bodyPr/>
        <a:lstStyle/>
        <a:p>
          <a:r>
            <a:rPr lang="en-US" dirty="0" smtClean="0"/>
            <a:t>For</a:t>
          </a:r>
          <a:endParaRPr lang="en-US" dirty="0"/>
        </a:p>
      </dgm:t>
    </dgm:pt>
    <dgm:pt modelId="{89E2BCB8-4372-49F6-9640-439372D98BB1}" type="parTrans" cxnId="{FF871215-B4A8-46FE-9F1E-F5304A9614CC}">
      <dgm:prSet/>
      <dgm:spPr/>
      <dgm:t>
        <a:bodyPr/>
        <a:lstStyle/>
        <a:p>
          <a:endParaRPr lang="en-US"/>
        </a:p>
      </dgm:t>
    </dgm:pt>
    <dgm:pt modelId="{8054980B-7C32-4B4D-8DBC-7B7C0BF645BC}" type="sibTrans" cxnId="{FF871215-B4A8-46FE-9F1E-F5304A9614CC}">
      <dgm:prSet/>
      <dgm:spPr/>
      <dgm:t>
        <a:bodyPr/>
        <a:lstStyle/>
        <a:p>
          <a:endParaRPr lang="en-US"/>
        </a:p>
      </dgm:t>
    </dgm:pt>
    <dgm:pt modelId="{C449E285-0D44-4228-BA5D-031BDC2F9415}">
      <dgm:prSet phldrT="[Text]"/>
      <dgm:spPr/>
      <dgm:t>
        <a:bodyPr/>
        <a:lstStyle/>
        <a:p>
          <a:r>
            <a:rPr lang="en-US" dirty="0" err="1" smtClean="0"/>
            <a:t>ForEach</a:t>
          </a:r>
          <a:endParaRPr lang="en-US" dirty="0"/>
        </a:p>
      </dgm:t>
    </dgm:pt>
    <dgm:pt modelId="{D2433EEB-7AC3-4013-B1EB-F3F965AE675E}" type="parTrans" cxnId="{C60BCA6B-A196-4472-A68A-560B1726C2AC}">
      <dgm:prSet/>
      <dgm:spPr/>
      <dgm:t>
        <a:bodyPr/>
        <a:lstStyle/>
        <a:p>
          <a:endParaRPr lang="en-US"/>
        </a:p>
      </dgm:t>
    </dgm:pt>
    <dgm:pt modelId="{CBA9F298-97C6-4978-AABB-D7EE2F1FEF78}" type="sibTrans" cxnId="{C60BCA6B-A196-4472-A68A-560B1726C2AC}">
      <dgm:prSet/>
      <dgm:spPr/>
      <dgm:t>
        <a:bodyPr/>
        <a:lstStyle/>
        <a:p>
          <a:endParaRPr lang="en-US"/>
        </a:p>
      </dgm:t>
    </dgm:pt>
    <dgm:pt modelId="{613CFA94-2B96-4846-B3D4-0CEBC2C98CE0}">
      <dgm:prSet phldrT="[Text]"/>
      <dgm:spPr/>
      <dgm:t>
        <a:bodyPr/>
        <a:lstStyle/>
        <a:p>
          <a:r>
            <a:rPr lang="en-US" dirty="0" smtClean="0"/>
            <a:t>If</a:t>
          </a:r>
          <a:endParaRPr lang="en-US" dirty="0"/>
        </a:p>
      </dgm:t>
    </dgm:pt>
    <dgm:pt modelId="{DE52854E-B39B-4AE5-8A13-E701844221FD}" type="parTrans" cxnId="{17B799FE-2CEF-4237-A61A-47B7CE1A6214}">
      <dgm:prSet/>
      <dgm:spPr/>
      <dgm:t>
        <a:bodyPr/>
        <a:lstStyle/>
        <a:p>
          <a:endParaRPr lang="en-US"/>
        </a:p>
      </dgm:t>
    </dgm:pt>
    <dgm:pt modelId="{0385E047-713D-4153-93DB-239489B2A416}" type="sibTrans" cxnId="{17B799FE-2CEF-4237-A61A-47B7CE1A6214}">
      <dgm:prSet/>
      <dgm:spPr/>
      <dgm:t>
        <a:bodyPr/>
        <a:lstStyle/>
        <a:p>
          <a:endParaRPr lang="en-US"/>
        </a:p>
      </dgm:t>
    </dgm:pt>
    <dgm:pt modelId="{01BFD06E-745B-436E-A48A-ABC30AE8DDEA}">
      <dgm:prSet phldrT="[Text]"/>
      <dgm:spPr/>
      <dgm:t>
        <a:bodyPr/>
        <a:lstStyle/>
        <a:p>
          <a:r>
            <a:rPr lang="en-US" dirty="0" smtClean="0"/>
            <a:t>While</a:t>
          </a:r>
          <a:endParaRPr lang="en-US" dirty="0"/>
        </a:p>
      </dgm:t>
    </dgm:pt>
    <dgm:pt modelId="{C0F6E4BF-0F67-4952-9007-06A94728ED19}" type="parTrans" cxnId="{DA91E666-C74B-4477-8495-924E584F0CCA}">
      <dgm:prSet/>
      <dgm:spPr/>
      <dgm:t>
        <a:bodyPr/>
        <a:lstStyle/>
        <a:p>
          <a:endParaRPr lang="en-US"/>
        </a:p>
      </dgm:t>
    </dgm:pt>
    <dgm:pt modelId="{2D97FF99-04DB-42C1-A3C7-E0F649F1E5CB}" type="sibTrans" cxnId="{DA91E666-C74B-4477-8495-924E584F0CCA}">
      <dgm:prSet/>
      <dgm:spPr/>
      <dgm:t>
        <a:bodyPr/>
        <a:lstStyle/>
        <a:p>
          <a:endParaRPr lang="en-US"/>
        </a:p>
      </dgm:t>
    </dgm:pt>
    <dgm:pt modelId="{A5DEABE3-A166-4B65-8623-FF1C8E4A45B4}">
      <dgm:prSet phldrT="[Text]"/>
      <dgm:spPr/>
      <dgm:t>
        <a:bodyPr/>
        <a:lstStyle/>
        <a:p>
          <a:r>
            <a:rPr lang="en-US" dirty="0" smtClean="0"/>
            <a:t>For (</a:t>
          </a:r>
          <a:r>
            <a:rPr lang="en-US" dirty="0" err="1" smtClean="0"/>
            <a:t>Init;Test;Repeat</a:t>
          </a:r>
          <a:r>
            <a:rPr lang="en-US" dirty="0" smtClean="0"/>
            <a:t>) {Commands}</a:t>
          </a:r>
          <a:endParaRPr lang="en-US" dirty="0"/>
        </a:p>
      </dgm:t>
    </dgm:pt>
    <dgm:pt modelId="{4F49BEFB-C756-4FBF-B6EF-B844061E9B89}" type="parTrans" cxnId="{AD2BCE4D-4234-4833-9B74-536F8789484E}">
      <dgm:prSet/>
      <dgm:spPr/>
      <dgm:t>
        <a:bodyPr/>
        <a:lstStyle/>
        <a:p>
          <a:endParaRPr lang="en-US"/>
        </a:p>
      </dgm:t>
    </dgm:pt>
    <dgm:pt modelId="{9E99E0D1-6DAB-4DAD-9752-0BD127C87143}" type="sibTrans" cxnId="{AD2BCE4D-4234-4833-9B74-536F8789484E}">
      <dgm:prSet/>
      <dgm:spPr/>
      <dgm:t>
        <a:bodyPr/>
        <a:lstStyle/>
        <a:p>
          <a:endParaRPr lang="en-US"/>
        </a:p>
      </dgm:t>
    </dgm:pt>
    <dgm:pt modelId="{08187A76-7924-40D8-934E-8674CD82EB2C}">
      <dgm:prSet phldrT="[Text]"/>
      <dgm:spPr/>
      <dgm:t>
        <a:bodyPr/>
        <a:lstStyle/>
        <a:p>
          <a:r>
            <a:rPr lang="en-US" dirty="0" smtClean="0">
              <a:latin typeface="Consolas" pitchFamily="49" charset="0"/>
            </a:rPr>
            <a:t>for($</a:t>
          </a:r>
          <a:r>
            <a:rPr lang="en-US" dirty="0" err="1" smtClean="0">
              <a:latin typeface="Consolas" pitchFamily="49" charset="0"/>
            </a:rPr>
            <a:t>i</a:t>
          </a:r>
          <a:r>
            <a:rPr lang="en-US" dirty="0" smtClean="0">
              <a:latin typeface="Consolas" pitchFamily="49" charset="0"/>
            </a:rPr>
            <a:t>=1; $</a:t>
          </a:r>
          <a:r>
            <a:rPr lang="en-US" dirty="0" err="1" smtClean="0">
              <a:latin typeface="Consolas" pitchFamily="49" charset="0"/>
            </a:rPr>
            <a:t>i</a:t>
          </a:r>
          <a:r>
            <a:rPr lang="en-US" dirty="0" smtClean="0">
              <a:latin typeface="Consolas" pitchFamily="49" charset="0"/>
            </a:rPr>
            <a:t> -le 10; $</a:t>
          </a:r>
          <a:r>
            <a:rPr lang="en-US" dirty="0" err="1" smtClean="0">
              <a:latin typeface="Consolas" pitchFamily="49" charset="0"/>
            </a:rPr>
            <a:t>i</a:t>
          </a:r>
          <a:r>
            <a:rPr lang="en-US" dirty="0" smtClean="0">
              <a:latin typeface="Consolas" pitchFamily="49" charset="0"/>
            </a:rPr>
            <a:t>++) {Write-Host $</a:t>
          </a:r>
          <a:r>
            <a:rPr lang="en-US" dirty="0" err="1" smtClean="0">
              <a:latin typeface="Consolas" pitchFamily="49" charset="0"/>
            </a:rPr>
            <a:t>i</a:t>
          </a:r>
          <a:r>
            <a:rPr lang="en-US" dirty="0" smtClean="0">
              <a:latin typeface="Consolas" pitchFamily="49" charset="0"/>
            </a:rPr>
            <a:t>}</a:t>
          </a:r>
          <a:endParaRPr lang="en-US" dirty="0">
            <a:latin typeface="Consolas" pitchFamily="49" charset="0"/>
          </a:endParaRPr>
        </a:p>
      </dgm:t>
    </dgm:pt>
    <dgm:pt modelId="{5E226BC9-B35A-4ABD-A2DD-1D189B0557B3}" type="parTrans" cxnId="{9BECA54B-349B-4289-AFA3-EB64400C7C84}">
      <dgm:prSet/>
      <dgm:spPr/>
      <dgm:t>
        <a:bodyPr/>
        <a:lstStyle/>
        <a:p>
          <a:endParaRPr lang="en-US"/>
        </a:p>
      </dgm:t>
    </dgm:pt>
    <dgm:pt modelId="{CB999787-C4E5-4A06-9C1E-C8B7C28E7D15}" type="sibTrans" cxnId="{9BECA54B-349B-4289-AFA3-EB64400C7C84}">
      <dgm:prSet/>
      <dgm:spPr/>
      <dgm:t>
        <a:bodyPr/>
        <a:lstStyle/>
        <a:p>
          <a:endParaRPr lang="en-US"/>
        </a:p>
      </dgm:t>
    </dgm:pt>
    <dgm:pt modelId="{E3C92D35-7710-47CB-8792-BBE3504E41BB}">
      <dgm:prSet phldrT="[Text]"/>
      <dgm:spPr/>
      <dgm:t>
        <a:bodyPr/>
        <a:lstStyle/>
        <a:p>
          <a:r>
            <a:rPr lang="en-US" dirty="0" err="1" smtClean="0"/>
            <a:t>Foreach</a:t>
          </a:r>
          <a:r>
            <a:rPr lang="en-US" dirty="0" smtClean="0"/>
            <a:t> (Item in Collection) {Commands}</a:t>
          </a:r>
          <a:endParaRPr lang="en-US" dirty="0"/>
        </a:p>
      </dgm:t>
    </dgm:pt>
    <dgm:pt modelId="{98EFA2D6-2968-4EC7-981F-34142CBE5D01}" type="parTrans" cxnId="{17CAF28A-3EFF-4914-83DA-2EC116F4CD3A}">
      <dgm:prSet/>
      <dgm:spPr/>
      <dgm:t>
        <a:bodyPr/>
        <a:lstStyle/>
        <a:p>
          <a:endParaRPr lang="en-US"/>
        </a:p>
      </dgm:t>
    </dgm:pt>
    <dgm:pt modelId="{16FD7E48-EB0F-438E-9061-32A354457595}" type="sibTrans" cxnId="{17CAF28A-3EFF-4914-83DA-2EC116F4CD3A}">
      <dgm:prSet/>
      <dgm:spPr/>
      <dgm:t>
        <a:bodyPr/>
        <a:lstStyle/>
        <a:p>
          <a:endParaRPr lang="en-US"/>
        </a:p>
      </dgm:t>
    </dgm:pt>
    <dgm:pt modelId="{D024EF47-7EEA-48F7-A491-EBC817ECE497}">
      <dgm:prSet phldrT="[Text]"/>
      <dgm:spPr/>
      <dgm:t>
        <a:bodyPr/>
        <a:lstStyle/>
        <a:p>
          <a:r>
            <a:rPr lang="en-US" dirty="0" err="1" smtClean="0">
              <a:latin typeface="Consolas" pitchFamily="49" charset="0"/>
            </a:rPr>
            <a:t>Foreach</a:t>
          </a:r>
          <a:r>
            <a:rPr lang="en-US" dirty="0" smtClean="0">
              <a:latin typeface="Consolas" pitchFamily="49" charset="0"/>
            </a:rPr>
            <a:t> ($web in $</a:t>
          </a:r>
          <a:r>
            <a:rPr lang="en-US" dirty="0" err="1" smtClean="0">
              <a:latin typeface="Consolas" pitchFamily="49" charset="0"/>
            </a:rPr>
            <a:t>site.AllWebs</a:t>
          </a:r>
          <a:r>
            <a:rPr lang="en-US" dirty="0" smtClean="0">
              <a:latin typeface="Consolas" pitchFamily="49" charset="0"/>
            </a:rPr>
            <a:t>) {$</a:t>
          </a:r>
          <a:r>
            <a:rPr lang="en-US" dirty="0" err="1" smtClean="0">
              <a:latin typeface="Consolas" pitchFamily="49" charset="0"/>
            </a:rPr>
            <a:t>web.Title</a:t>
          </a:r>
          <a:r>
            <a:rPr lang="en-US" dirty="0" smtClean="0">
              <a:latin typeface="Consolas" pitchFamily="49" charset="0"/>
            </a:rPr>
            <a:t>}</a:t>
          </a:r>
          <a:endParaRPr lang="en-US" dirty="0">
            <a:latin typeface="Consolas" pitchFamily="49" charset="0"/>
          </a:endParaRPr>
        </a:p>
      </dgm:t>
    </dgm:pt>
    <dgm:pt modelId="{03CF322D-C9DB-4BAC-9DD0-7BED6B1FE351}" type="parTrans" cxnId="{75B6D704-74C0-4748-AA48-E51D143B183B}">
      <dgm:prSet/>
      <dgm:spPr/>
      <dgm:t>
        <a:bodyPr/>
        <a:lstStyle/>
        <a:p>
          <a:endParaRPr lang="en-US"/>
        </a:p>
      </dgm:t>
    </dgm:pt>
    <dgm:pt modelId="{337D11CE-16D9-405B-8911-676C4F7C25E6}" type="sibTrans" cxnId="{75B6D704-74C0-4748-AA48-E51D143B183B}">
      <dgm:prSet/>
      <dgm:spPr/>
      <dgm:t>
        <a:bodyPr/>
        <a:lstStyle/>
        <a:p>
          <a:endParaRPr lang="en-US"/>
        </a:p>
      </dgm:t>
    </dgm:pt>
    <dgm:pt modelId="{F35BEE0C-828C-47CD-8741-825B0659CB4C}">
      <dgm:prSet phldrT="[Text]"/>
      <dgm:spPr/>
      <dgm:t>
        <a:bodyPr/>
        <a:lstStyle/>
        <a:p>
          <a:r>
            <a:rPr lang="en-US" dirty="0" smtClean="0"/>
            <a:t>If (Test) {Commands} </a:t>
          </a:r>
          <a:endParaRPr lang="en-US" dirty="0"/>
        </a:p>
      </dgm:t>
    </dgm:pt>
    <dgm:pt modelId="{DA4A65B4-AEE0-4797-A2E9-F5215C234D49}" type="parTrans" cxnId="{2A285A95-83F3-474F-9D7D-7EBDA6A88362}">
      <dgm:prSet/>
      <dgm:spPr/>
      <dgm:t>
        <a:bodyPr/>
        <a:lstStyle/>
        <a:p>
          <a:endParaRPr lang="en-US"/>
        </a:p>
      </dgm:t>
    </dgm:pt>
    <dgm:pt modelId="{C3E27E21-69DE-4678-9566-AED2811824CE}" type="sibTrans" cxnId="{2A285A95-83F3-474F-9D7D-7EBDA6A88362}">
      <dgm:prSet/>
      <dgm:spPr/>
      <dgm:t>
        <a:bodyPr/>
        <a:lstStyle/>
        <a:p>
          <a:endParaRPr lang="en-US"/>
        </a:p>
      </dgm:t>
    </dgm:pt>
    <dgm:pt modelId="{BE0158B8-43C6-44E9-88A5-D87315A10298}">
      <dgm:prSet phldrT="[Text]"/>
      <dgm:spPr/>
      <dgm:t>
        <a:bodyPr/>
        <a:lstStyle/>
        <a:p>
          <a:r>
            <a:rPr lang="en-US" dirty="0" smtClean="0">
              <a:latin typeface="Consolas" pitchFamily="49" charset="0"/>
            </a:rPr>
            <a:t>if ($</a:t>
          </a:r>
          <a:r>
            <a:rPr lang="en-US" dirty="0" err="1" smtClean="0">
              <a:latin typeface="Consolas" pitchFamily="49" charset="0"/>
            </a:rPr>
            <a:t>web.Title</a:t>
          </a:r>
          <a:r>
            <a:rPr lang="en-US" dirty="0" smtClean="0">
              <a:latin typeface="Consolas" pitchFamily="49" charset="0"/>
            </a:rPr>
            <a:t> –ne “”) {Write-Host $</a:t>
          </a:r>
          <a:r>
            <a:rPr lang="en-US" dirty="0" err="1" smtClean="0">
              <a:latin typeface="Consolas" pitchFamily="49" charset="0"/>
            </a:rPr>
            <a:t>web.Title</a:t>
          </a:r>
          <a:r>
            <a:rPr lang="en-US" dirty="0" smtClean="0">
              <a:latin typeface="Consolas" pitchFamily="49" charset="0"/>
            </a:rPr>
            <a:t>}</a:t>
          </a:r>
          <a:endParaRPr lang="en-US" dirty="0">
            <a:latin typeface="Consolas" pitchFamily="49" charset="0"/>
          </a:endParaRPr>
        </a:p>
      </dgm:t>
    </dgm:pt>
    <dgm:pt modelId="{B6C45240-6C8A-47EE-ADE4-0647829AEA83}" type="parTrans" cxnId="{0E006CA1-FF51-4B8A-9620-6B0A28469924}">
      <dgm:prSet/>
      <dgm:spPr/>
      <dgm:t>
        <a:bodyPr/>
        <a:lstStyle/>
        <a:p>
          <a:endParaRPr lang="en-US"/>
        </a:p>
      </dgm:t>
    </dgm:pt>
    <dgm:pt modelId="{9693205E-52A0-45A9-87B1-1043A46FDACF}" type="sibTrans" cxnId="{0E006CA1-FF51-4B8A-9620-6B0A28469924}">
      <dgm:prSet/>
      <dgm:spPr/>
      <dgm:t>
        <a:bodyPr/>
        <a:lstStyle/>
        <a:p>
          <a:endParaRPr lang="en-US"/>
        </a:p>
      </dgm:t>
    </dgm:pt>
    <dgm:pt modelId="{B3645F7C-FD5E-442D-96EC-96067EFD144A}">
      <dgm:prSet phldrT="[Text]"/>
      <dgm:spPr/>
      <dgm:t>
        <a:bodyPr/>
        <a:lstStyle/>
        <a:p>
          <a:r>
            <a:rPr lang="en-US" dirty="0" smtClean="0"/>
            <a:t>While (Condition){Commands}</a:t>
          </a:r>
          <a:endParaRPr lang="en-US" dirty="0"/>
        </a:p>
      </dgm:t>
    </dgm:pt>
    <dgm:pt modelId="{8873E504-3356-4370-9AAD-A0871470EECF}" type="parTrans" cxnId="{06037E09-A8B0-4D02-A66D-1308D1B5AFCA}">
      <dgm:prSet/>
      <dgm:spPr/>
      <dgm:t>
        <a:bodyPr/>
        <a:lstStyle/>
        <a:p>
          <a:endParaRPr lang="en-US"/>
        </a:p>
      </dgm:t>
    </dgm:pt>
    <dgm:pt modelId="{895C6EB9-5922-449C-899E-C5151E615FDD}" type="sibTrans" cxnId="{06037E09-A8B0-4D02-A66D-1308D1B5AFCA}">
      <dgm:prSet/>
      <dgm:spPr/>
      <dgm:t>
        <a:bodyPr/>
        <a:lstStyle/>
        <a:p>
          <a:endParaRPr lang="en-US"/>
        </a:p>
      </dgm:t>
    </dgm:pt>
    <dgm:pt modelId="{958D94C4-49B9-442D-B1AB-EA8C91E501AA}">
      <dgm:prSet phldrT="[Text]"/>
      <dgm:spPr/>
      <dgm:t>
        <a:bodyPr/>
        <a:lstStyle/>
        <a:p>
          <a:r>
            <a:rPr lang="nn-NO" dirty="0" smtClean="0">
              <a:latin typeface="Consolas" pitchFamily="49" charset="0"/>
            </a:rPr>
            <a:t>while($val -ne 3){$val++; Write-Host $val}</a:t>
          </a:r>
          <a:endParaRPr lang="en-US" dirty="0">
            <a:latin typeface="Consolas" pitchFamily="49" charset="0"/>
          </a:endParaRPr>
        </a:p>
      </dgm:t>
    </dgm:pt>
    <dgm:pt modelId="{E8FF0D3B-2A0C-4C8A-8BC7-AF9B9B7E8386}" type="parTrans" cxnId="{AA37ED6F-5A06-4860-8F30-56B776018832}">
      <dgm:prSet/>
      <dgm:spPr/>
      <dgm:t>
        <a:bodyPr/>
        <a:lstStyle/>
        <a:p>
          <a:endParaRPr lang="en-US"/>
        </a:p>
      </dgm:t>
    </dgm:pt>
    <dgm:pt modelId="{BB0414F1-9417-4A03-BC52-709DD7B68466}" type="sibTrans" cxnId="{AA37ED6F-5A06-4860-8F30-56B776018832}">
      <dgm:prSet/>
      <dgm:spPr/>
      <dgm:t>
        <a:bodyPr/>
        <a:lstStyle/>
        <a:p>
          <a:endParaRPr lang="en-US"/>
        </a:p>
      </dgm:t>
    </dgm:pt>
    <dgm:pt modelId="{4AC70DF7-227C-47CC-B754-B8BD4A851051}" type="pres">
      <dgm:prSet presAssocID="{FAE39E58-160F-4423-ACAE-7191C3C3277F}" presName="Name0" presStyleCnt="0">
        <dgm:presLayoutVars>
          <dgm:dir/>
          <dgm:animLvl val="lvl"/>
          <dgm:resizeHandles val="exact"/>
        </dgm:presLayoutVars>
      </dgm:prSet>
      <dgm:spPr/>
    </dgm:pt>
    <dgm:pt modelId="{CD34538A-2D8B-47D9-B5D0-4915256338D7}" type="pres">
      <dgm:prSet presAssocID="{A25EFDA7-20F9-4932-970C-24E845D4A43B}" presName="linNode" presStyleCnt="0"/>
      <dgm:spPr/>
    </dgm:pt>
    <dgm:pt modelId="{BE49850A-08B1-40D4-9F26-56D6D4B083B2}" type="pres">
      <dgm:prSet presAssocID="{A25EFDA7-20F9-4932-970C-24E845D4A43B}" presName="parentText" presStyleLbl="node1" presStyleIdx="0" presStyleCnt="4" custScaleX="73913" custLinFactNeighborX="-59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A974-9229-4D17-BC76-A30C42804792}" type="pres">
      <dgm:prSet presAssocID="{A25EFDA7-20F9-4932-970C-24E845D4A43B}" presName="descendantText" presStyleLbl="alignAccFollowNode1" presStyleIdx="0" presStyleCnt="4" custScaleX="118895" custLinFactNeighborX="-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ECF85-17D2-4ECA-9523-4C04246107B1}" type="pres">
      <dgm:prSet presAssocID="{8054980B-7C32-4B4D-8DBC-7B7C0BF645BC}" presName="sp" presStyleCnt="0"/>
      <dgm:spPr/>
    </dgm:pt>
    <dgm:pt modelId="{EE5FD850-C205-4629-9BA3-0C55DC23865C}" type="pres">
      <dgm:prSet presAssocID="{C449E285-0D44-4228-BA5D-031BDC2F9415}" presName="linNode" presStyleCnt="0"/>
      <dgm:spPr/>
    </dgm:pt>
    <dgm:pt modelId="{DEFB58A3-D835-415D-A6D0-6D2CDEF061A0}" type="pres">
      <dgm:prSet presAssocID="{C449E285-0D44-4228-BA5D-031BDC2F9415}" presName="parentText" presStyleLbl="node1" presStyleIdx="1" presStyleCnt="4" custScaleX="73913" custLinFactNeighborX="-59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96990-3892-4CC3-95A1-B63D77A0EF07}" type="pres">
      <dgm:prSet presAssocID="{C449E285-0D44-4228-BA5D-031BDC2F9415}" presName="descendantText" presStyleLbl="alignAccFollowNode1" presStyleIdx="1" presStyleCnt="4" custScaleX="118895" custLinFactNeighborX="-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CA3CE-B06F-4CBA-B333-EB9C0A94FC21}" type="pres">
      <dgm:prSet presAssocID="{CBA9F298-97C6-4978-AABB-D7EE2F1FEF78}" presName="sp" presStyleCnt="0"/>
      <dgm:spPr/>
    </dgm:pt>
    <dgm:pt modelId="{5E640750-D991-4FDB-8949-C6350A1DD3D7}" type="pres">
      <dgm:prSet presAssocID="{613CFA94-2B96-4846-B3D4-0CEBC2C98CE0}" presName="linNode" presStyleCnt="0"/>
      <dgm:spPr/>
    </dgm:pt>
    <dgm:pt modelId="{E8C751C2-9FF0-4EEC-8FAB-A4A6BFE1794F}" type="pres">
      <dgm:prSet presAssocID="{613CFA94-2B96-4846-B3D4-0CEBC2C98CE0}" presName="parentText" presStyleLbl="node1" presStyleIdx="2" presStyleCnt="4" custScaleX="71015" custLinFactNeighborX="-106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829B2-B34C-4714-99E4-9B64AB7405D5}" type="pres">
      <dgm:prSet presAssocID="{613CFA94-2B96-4846-B3D4-0CEBC2C98CE0}" presName="descendantText" presStyleLbl="alignAccFollowNode1" presStyleIdx="2" presStyleCnt="4" custScaleX="115771" custLinFactNeighborX="-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B034D-F27E-473E-91F2-6E4A0BED45DF}" type="pres">
      <dgm:prSet presAssocID="{0385E047-713D-4153-93DB-239489B2A416}" presName="sp" presStyleCnt="0"/>
      <dgm:spPr/>
    </dgm:pt>
    <dgm:pt modelId="{E4FABA89-1D8F-4EF4-B0B2-BDD01BA768D3}" type="pres">
      <dgm:prSet presAssocID="{01BFD06E-745B-436E-A48A-ABC30AE8DDEA}" presName="linNode" presStyleCnt="0"/>
      <dgm:spPr/>
    </dgm:pt>
    <dgm:pt modelId="{A3F4B67D-B03E-4F80-B1DC-CC267EB9BB65}" type="pres">
      <dgm:prSet presAssocID="{01BFD06E-745B-436E-A48A-ABC30AE8DDEA}" presName="parentText" presStyleLbl="node1" presStyleIdx="3" presStyleCnt="4" custScaleX="81152" custLinFactNeighborX="-106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FC663-C48C-45A1-80A9-6892DE707CFF}" type="pres">
      <dgm:prSet presAssocID="{01BFD06E-745B-436E-A48A-ABC30AE8DDEA}" presName="descendantText" presStyleLbl="alignAccFollowNode1" presStyleIdx="3" presStyleCnt="4" custScaleX="130442" custLinFactNeighborX="-7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BCE4D-4234-4833-9B74-536F8789484E}" srcId="{A25EFDA7-20F9-4932-970C-24E845D4A43B}" destId="{A5DEABE3-A166-4B65-8623-FF1C8E4A45B4}" srcOrd="0" destOrd="0" parTransId="{4F49BEFB-C756-4FBF-B6EF-B844061E9B89}" sibTransId="{9E99E0D1-6DAB-4DAD-9752-0BD127C87143}"/>
    <dgm:cxn modelId="{AA37ED6F-5A06-4860-8F30-56B776018832}" srcId="{01BFD06E-745B-436E-A48A-ABC30AE8DDEA}" destId="{958D94C4-49B9-442D-B1AB-EA8C91E501AA}" srcOrd="1" destOrd="0" parTransId="{E8FF0D3B-2A0C-4C8A-8BC7-AF9B9B7E8386}" sibTransId="{BB0414F1-9417-4A03-BC52-709DD7B68466}"/>
    <dgm:cxn modelId="{0E006CA1-FF51-4B8A-9620-6B0A28469924}" srcId="{613CFA94-2B96-4846-B3D4-0CEBC2C98CE0}" destId="{BE0158B8-43C6-44E9-88A5-D87315A10298}" srcOrd="1" destOrd="0" parTransId="{B6C45240-6C8A-47EE-ADE4-0647829AEA83}" sibTransId="{9693205E-52A0-45A9-87B1-1043A46FDACF}"/>
    <dgm:cxn modelId="{BC65DE2E-067C-4723-A970-5F50631E9F9E}" type="presOf" srcId="{A25EFDA7-20F9-4932-970C-24E845D4A43B}" destId="{BE49850A-08B1-40D4-9F26-56D6D4B083B2}" srcOrd="0" destOrd="0" presId="urn:microsoft.com/office/officeart/2005/8/layout/vList5"/>
    <dgm:cxn modelId="{2A285A95-83F3-474F-9D7D-7EBDA6A88362}" srcId="{613CFA94-2B96-4846-B3D4-0CEBC2C98CE0}" destId="{F35BEE0C-828C-47CD-8741-825B0659CB4C}" srcOrd="0" destOrd="0" parTransId="{DA4A65B4-AEE0-4797-A2E9-F5215C234D49}" sibTransId="{C3E27E21-69DE-4678-9566-AED2811824CE}"/>
    <dgm:cxn modelId="{EAF70886-E2EC-4AB2-ACD2-A7BCD29C0E38}" type="presOf" srcId="{613CFA94-2B96-4846-B3D4-0CEBC2C98CE0}" destId="{E8C751C2-9FF0-4EEC-8FAB-A4A6BFE1794F}" srcOrd="0" destOrd="0" presId="urn:microsoft.com/office/officeart/2005/8/layout/vList5"/>
    <dgm:cxn modelId="{9BECA54B-349B-4289-AFA3-EB64400C7C84}" srcId="{A25EFDA7-20F9-4932-970C-24E845D4A43B}" destId="{08187A76-7924-40D8-934E-8674CD82EB2C}" srcOrd="1" destOrd="0" parTransId="{5E226BC9-B35A-4ABD-A2DD-1D189B0557B3}" sibTransId="{CB999787-C4E5-4A06-9C1E-C8B7C28E7D15}"/>
    <dgm:cxn modelId="{521887C2-9FF7-4E85-BB16-8E8D67959796}" type="presOf" srcId="{C449E285-0D44-4228-BA5D-031BDC2F9415}" destId="{DEFB58A3-D835-415D-A6D0-6D2CDEF061A0}" srcOrd="0" destOrd="0" presId="urn:microsoft.com/office/officeart/2005/8/layout/vList5"/>
    <dgm:cxn modelId="{BA27DB3D-EF0D-4A93-8ADA-975139180CBA}" type="presOf" srcId="{01BFD06E-745B-436E-A48A-ABC30AE8DDEA}" destId="{A3F4B67D-B03E-4F80-B1DC-CC267EB9BB65}" srcOrd="0" destOrd="0" presId="urn:microsoft.com/office/officeart/2005/8/layout/vList5"/>
    <dgm:cxn modelId="{75B6D704-74C0-4748-AA48-E51D143B183B}" srcId="{C449E285-0D44-4228-BA5D-031BDC2F9415}" destId="{D024EF47-7EEA-48F7-A491-EBC817ECE497}" srcOrd="1" destOrd="0" parTransId="{03CF322D-C9DB-4BAC-9DD0-7BED6B1FE351}" sibTransId="{337D11CE-16D9-405B-8911-676C4F7C25E6}"/>
    <dgm:cxn modelId="{C60BCA6B-A196-4472-A68A-560B1726C2AC}" srcId="{FAE39E58-160F-4423-ACAE-7191C3C3277F}" destId="{C449E285-0D44-4228-BA5D-031BDC2F9415}" srcOrd="1" destOrd="0" parTransId="{D2433EEB-7AC3-4013-B1EB-F3F965AE675E}" sibTransId="{CBA9F298-97C6-4978-AABB-D7EE2F1FEF78}"/>
    <dgm:cxn modelId="{403F7376-E746-44C0-8660-23697BE5C63F}" type="presOf" srcId="{F35BEE0C-828C-47CD-8741-825B0659CB4C}" destId="{FC8829B2-B34C-4714-99E4-9B64AB7405D5}" srcOrd="0" destOrd="0" presId="urn:microsoft.com/office/officeart/2005/8/layout/vList5"/>
    <dgm:cxn modelId="{96D52E71-8D82-4B5D-B177-42875EAEE935}" type="presOf" srcId="{E3C92D35-7710-47CB-8792-BBE3504E41BB}" destId="{97396990-3892-4CC3-95A1-B63D77A0EF07}" srcOrd="0" destOrd="0" presId="urn:microsoft.com/office/officeart/2005/8/layout/vList5"/>
    <dgm:cxn modelId="{C81B9D13-CA6B-4418-B7BE-036B5BE11999}" type="presOf" srcId="{958D94C4-49B9-442D-B1AB-EA8C91E501AA}" destId="{CA7FC663-C48C-45A1-80A9-6892DE707CFF}" srcOrd="0" destOrd="1" presId="urn:microsoft.com/office/officeart/2005/8/layout/vList5"/>
    <dgm:cxn modelId="{17CAF28A-3EFF-4914-83DA-2EC116F4CD3A}" srcId="{C449E285-0D44-4228-BA5D-031BDC2F9415}" destId="{E3C92D35-7710-47CB-8792-BBE3504E41BB}" srcOrd="0" destOrd="0" parTransId="{98EFA2D6-2968-4EC7-981F-34142CBE5D01}" sibTransId="{16FD7E48-EB0F-438E-9061-32A354457595}"/>
    <dgm:cxn modelId="{2926D2E5-2C64-4B3B-86B4-472DECC9DD9B}" type="presOf" srcId="{A5DEABE3-A166-4B65-8623-FF1C8E4A45B4}" destId="{0E9FA974-9229-4D17-BC76-A30C42804792}" srcOrd="0" destOrd="0" presId="urn:microsoft.com/office/officeart/2005/8/layout/vList5"/>
    <dgm:cxn modelId="{A9C8563A-3299-4415-9CC7-A68C1719182D}" type="presOf" srcId="{08187A76-7924-40D8-934E-8674CD82EB2C}" destId="{0E9FA974-9229-4D17-BC76-A30C42804792}" srcOrd="0" destOrd="1" presId="urn:microsoft.com/office/officeart/2005/8/layout/vList5"/>
    <dgm:cxn modelId="{73BB2183-9EB9-4217-AA5C-8114682EA1D8}" type="presOf" srcId="{B3645F7C-FD5E-442D-96EC-96067EFD144A}" destId="{CA7FC663-C48C-45A1-80A9-6892DE707CFF}" srcOrd="0" destOrd="0" presId="urn:microsoft.com/office/officeart/2005/8/layout/vList5"/>
    <dgm:cxn modelId="{06037E09-A8B0-4D02-A66D-1308D1B5AFCA}" srcId="{01BFD06E-745B-436E-A48A-ABC30AE8DDEA}" destId="{B3645F7C-FD5E-442D-96EC-96067EFD144A}" srcOrd="0" destOrd="0" parTransId="{8873E504-3356-4370-9AAD-A0871470EECF}" sibTransId="{895C6EB9-5922-449C-899E-C5151E615FDD}"/>
    <dgm:cxn modelId="{17B799FE-2CEF-4237-A61A-47B7CE1A6214}" srcId="{FAE39E58-160F-4423-ACAE-7191C3C3277F}" destId="{613CFA94-2B96-4846-B3D4-0CEBC2C98CE0}" srcOrd="2" destOrd="0" parTransId="{DE52854E-B39B-4AE5-8A13-E701844221FD}" sibTransId="{0385E047-713D-4153-93DB-239489B2A416}"/>
    <dgm:cxn modelId="{DA91E666-C74B-4477-8495-924E584F0CCA}" srcId="{FAE39E58-160F-4423-ACAE-7191C3C3277F}" destId="{01BFD06E-745B-436E-A48A-ABC30AE8DDEA}" srcOrd="3" destOrd="0" parTransId="{C0F6E4BF-0F67-4952-9007-06A94728ED19}" sibTransId="{2D97FF99-04DB-42C1-A3C7-E0F649F1E5CB}"/>
    <dgm:cxn modelId="{D6FDAA51-FD85-4424-BDBD-32146A55E13E}" type="presOf" srcId="{FAE39E58-160F-4423-ACAE-7191C3C3277F}" destId="{4AC70DF7-227C-47CC-B754-B8BD4A851051}" srcOrd="0" destOrd="0" presId="urn:microsoft.com/office/officeart/2005/8/layout/vList5"/>
    <dgm:cxn modelId="{FF871215-B4A8-46FE-9F1E-F5304A9614CC}" srcId="{FAE39E58-160F-4423-ACAE-7191C3C3277F}" destId="{A25EFDA7-20F9-4932-970C-24E845D4A43B}" srcOrd="0" destOrd="0" parTransId="{89E2BCB8-4372-49F6-9640-439372D98BB1}" sibTransId="{8054980B-7C32-4B4D-8DBC-7B7C0BF645BC}"/>
    <dgm:cxn modelId="{FD0CD3C4-169E-4BC7-8774-9F161E5A7D51}" type="presOf" srcId="{D024EF47-7EEA-48F7-A491-EBC817ECE497}" destId="{97396990-3892-4CC3-95A1-B63D77A0EF07}" srcOrd="0" destOrd="1" presId="urn:microsoft.com/office/officeart/2005/8/layout/vList5"/>
    <dgm:cxn modelId="{1CCE147A-3DBB-413D-9144-E2DA96E27B44}" type="presOf" srcId="{BE0158B8-43C6-44E9-88A5-D87315A10298}" destId="{FC8829B2-B34C-4714-99E4-9B64AB7405D5}" srcOrd="0" destOrd="1" presId="urn:microsoft.com/office/officeart/2005/8/layout/vList5"/>
    <dgm:cxn modelId="{A655BB2B-7614-4226-BB40-D14EA1105099}" type="presParOf" srcId="{4AC70DF7-227C-47CC-B754-B8BD4A851051}" destId="{CD34538A-2D8B-47D9-B5D0-4915256338D7}" srcOrd="0" destOrd="0" presId="urn:microsoft.com/office/officeart/2005/8/layout/vList5"/>
    <dgm:cxn modelId="{50EA37A1-05CA-4546-B6C5-63B3405699D2}" type="presParOf" srcId="{CD34538A-2D8B-47D9-B5D0-4915256338D7}" destId="{BE49850A-08B1-40D4-9F26-56D6D4B083B2}" srcOrd="0" destOrd="0" presId="urn:microsoft.com/office/officeart/2005/8/layout/vList5"/>
    <dgm:cxn modelId="{F2C814E7-C237-4167-80F3-7940059D30EC}" type="presParOf" srcId="{CD34538A-2D8B-47D9-B5D0-4915256338D7}" destId="{0E9FA974-9229-4D17-BC76-A30C42804792}" srcOrd="1" destOrd="0" presId="urn:microsoft.com/office/officeart/2005/8/layout/vList5"/>
    <dgm:cxn modelId="{C7B4D2D9-F77D-4475-8F2E-DAC5A076F524}" type="presParOf" srcId="{4AC70DF7-227C-47CC-B754-B8BD4A851051}" destId="{C43ECF85-17D2-4ECA-9523-4C04246107B1}" srcOrd="1" destOrd="0" presId="urn:microsoft.com/office/officeart/2005/8/layout/vList5"/>
    <dgm:cxn modelId="{F757EC0D-4016-4F0A-91AC-53D86EEEE12A}" type="presParOf" srcId="{4AC70DF7-227C-47CC-B754-B8BD4A851051}" destId="{EE5FD850-C205-4629-9BA3-0C55DC23865C}" srcOrd="2" destOrd="0" presId="urn:microsoft.com/office/officeart/2005/8/layout/vList5"/>
    <dgm:cxn modelId="{D93615CD-21B1-402E-A376-98BB25A464E6}" type="presParOf" srcId="{EE5FD850-C205-4629-9BA3-0C55DC23865C}" destId="{DEFB58A3-D835-415D-A6D0-6D2CDEF061A0}" srcOrd="0" destOrd="0" presId="urn:microsoft.com/office/officeart/2005/8/layout/vList5"/>
    <dgm:cxn modelId="{429C2142-CFA3-4E21-A8CF-72F9A6B2BE27}" type="presParOf" srcId="{EE5FD850-C205-4629-9BA3-0C55DC23865C}" destId="{97396990-3892-4CC3-95A1-B63D77A0EF07}" srcOrd="1" destOrd="0" presId="urn:microsoft.com/office/officeart/2005/8/layout/vList5"/>
    <dgm:cxn modelId="{148A6900-8D0C-49C1-8B93-A73DD2255843}" type="presParOf" srcId="{4AC70DF7-227C-47CC-B754-B8BD4A851051}" destId="{0E5CA3CE-B06F-4CBA-B333-EB9C0A94FC21}" srcOrd="3" destOrd="0" presId="urn:microsoft.com/office/officeart/2005/8/layout/vList5"/>
    <dgm:cxn modelId="{264F5377-F110-4332-A0F1-CF15ABF249B3}" type="presParOf" srcId="{4AC70DF7-227C-47CC-B754-B8BD4A851051}" destId="{5E640750-D991-4FDB-8949-C6350A1DD3D7}" srcOrd="4" destOrd="0" presId="urn:microsoft.com/office/officeart/2005/8/layout/vList5"/>
    <dgm:cxn modelId="{EDFDA4C5-43CE-46A1-BBFE-F79F02F6DBAA}" type="presParOf" srcId="{5E640750-D991-4FDB-8949-C6350A1DD3D7}" destId="{E8C751C2-9FF0-4EEC-8FAB-A4A6BFE1794F}" srcOrd="0" destOrd="0" presId="urn:microsoft.com/office/officeart/2005/8/layout/vList5"/>
    <dgm:cxn modelId="{042AD57A-753E-4073-803E-9A1670007FF2}" type="presParOf" srcId="{5E640750-D991-4FDB-8949-C6350A1DD3D7}" destId="{FC8829B2-B34C-4714-99E4-9B64AB7405D5}" srcOrd="1" destOrd="0" presId="urn:microsoft.com/office/officeart/2005/8/layout/vList5"/>
    <dgm:cxn modelId="{E24AB0F5-6E64-4A81-A703-243F74A9FBD6}" type="presParOf" srcId="{4AC70DF7-227C-47CC-B754-B8BD4A851051}" destId="{7A7B034D-F27E-473E-91F2-6E4A0BED45DF}" srcOrd="5" destOrd="0" presId="urn:microsoft.com/office/officeart/2005/8/layout/vList5"/>
    <dgm:cxn modelId="{6E61A2E3-6582-48D7-961B-400673E96382}" type="presParOf" srcId="{4AC70DF7-227C-47CC-B754-B8BD4A851051}" destId="{E4FABA89-1D8F-4EF4-B0B2-BDD01BA768D3}" srcOrd="6" destOrd="0" presId="urn:microsoft.com/office/officeart/2005/8/layout/vList5"/>
    <dgm:cxn modelId="{ADDD73C6-8627-4D8C-B431-CB64E361F94F}" type="presParOf" srcId="{E4FABA89-1D8F-4EF4-B0B2-BDD01BA768D3}" destId="{A3F4B67D-B03E-4F80-B1DC-CC267EB9BB65}" srcOrd="0" destOrd="0" presId="urn:microsoft.com/office/officeart/2005/8/layout/vList5"/>
    <dgm:cxn modelId="{A70CE41C-C776-4B36-9E75-46975076F484}" type="presParOf" srcId="{E4FABA89-1D8F-4EF4-B0B2-BDD01BA768D3}" destId="{CA7FC663-C48C-45A1-80A9-6892DE707C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E39E58-160F-4423-ACAE-7191C3C3277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</dgm:pt>
    <dgm:pt modelId="{A25EFDA7-20F9-4932-970C-24E845D4A43B}">
      <dgm:prSet phldrT="[Text]"/>
      <dgm:spPr/>
      <dgm:t>
        <a:bodyPr/>
        <a:lstStyle/>
        <a:p>
          <a:r>
            <a:rPr lang="en-US" dirty="0" smtClean="0"/>
            <a:t>Syntax</a:t>
          </a:r>
          <a:endParaRPr lang="en-US" dirty="0"/>
        </a:p>
      </dgm:t>
    </dgm:pt>
    <dgm:pt modelId="{89E2BCB8-4372-49F6-9640-439372D98BB1}" type="parTrans" cxnId="{FF871215-B4A8-46FE-9F1E-F5304A9614CC}">
      <dgm:prSet/>
      <dgm:spPr/>
      <dgm:t>
        <a:bodyPr/>
        <a:lstStyle/>
        <a:p>
          <a:endParaRPr lang="en-US"/>
        </a:p>
      </dgm:t>
    </dgm:pt>
    <dgm:pt modelId="{8054980B-7C32-4B4D-8DBC-7B7C0BF645BC}" type="sibTrans" cxnId="{FF871215-B4A8-46FE-9F1E-F5304A9614CC}">
      <dgm:prSet/>
      <dgm:spPr/>
      <dgm:t>
        <a:bodyPr/>
        <a:lstStyle/>
        <a:p>
          <a:endParaRPr lang="en-US"/>
        </a:p>
      </dgm:t>
    </dgm:pt>
    <dgm:pt modelId="{C449E285-0D44-4228-BA5D-031BDC2F9415}">
      <dgm:prSet phldrT="[Text]"/>
      <dgm:spPr/>
      <dgm:t>
        <a:bodyPr/>
        <a:lstStyle/>
        <a:p>
          <a:r>
            <a:rPr lang="en-US" dirty="0" smtClean="0"/>
            <a:t>Example</a:t>
          </a:r>
          <a:endParaRPr lang="en-US" dirty="0"/>
        </a:p>
      </dgm:t>
    </dgm:pt>
    <dgm:pt modelId="{D2433EEB-7AC3-4013-B1EB-F3F965AE675E}" type="parTrans" cxnId="{C60BCA6B-A196-4472-A68A-560B1726C2AC}">
      <dgm:prSet/>
      <dgm:spPr/>
      <dgm:t>
        <a:bodyPr/>
        <a:lstStyle/>
        <a:p>
          <a:endParaRPr lang="en-US"/>
        </a:p>
      </dgm:t>
    </dgm:pt>
    <dgm:pt modelId="{CBA9F298-97C6-4978-AABB-D7EE2F1FEF78}" type="sibTrans" cxnId="{C60BCA6B-A196-4472-A68A-560B1726C2AC}">
      <dgm:prSet/>
      <dgm:spPr/>
      <dgm:t>
        <a:bodyPr/>
        <a:lstStyle/>
        <a:p>
          <a:endParaRPr lang="en-US"/>
        </a:p>
      </dgm:t>
    </dgm:pt>
    <dgm:pt modelId="{A5DEABE3-A166-4B65-8623-FF1C8E4A45B4}">
      <dgm:prSet phldrT="[Text]"/>
      <dgm:spPr/>
      <dgm:t>
        <a:bodyPr/>
        <a:lstStyle/>
        <a:p>
          <a:r>
            <a:rPr lang="en-US" dirty="0" smtClean="0"/>
            <a:t>Where {&lt;Test&gt;}</a:t>
          </a:r>
          <a:endParaRPr lang="en-US" dirty="0"/>
        </a:p>
      </dgm:t>
    </dgm:pt>
    <dgm:pt modelId="{4F49BEFB-C756-4FBF-B6EF-B844061E9B89}" type="parTrans" cxnId="{AD2BCE4D-4234-4833-9B74-536F8789484E}">
      <dgm:prSet/>
      <dgm:spPr/>
      <dgm:t>
        <a:bodyPr/>
        <a:lstStyle/>
        <a:p>
          <a:endParaRPr lang="en-US"/>
        </a:p>
      </dgm:t>
    </dgm:pt>
    <dgm:pt modelId="{9E99E0D1-6DAB-4DAD-9752-0BD127C87143}" type="sibTrans" cxnId="{AD2BCE4D-4234-4833-9B74-536F8789484E}">
      <dgm:prSet/>
      <dgm:spPr/>
      <dgm:t>
        <a:bodyPr/>
        <a:lstStyle/>
        <a:p>
          <a:endParaRPr lang="en-US"/>
        </a:p>
      </dgm:t>
    </dgm:pt>
    <dgm:pt modelId="{E3C92D35-7710-47CB-8792-BBE3504E41BB}">
      <dgm:prSet phldrT="[Text]" custT="1"/>
      <dgm:spPr/>
      <dgm:t>
        <a:bodyPr/>
        <a:lstStyle/>
        <a:p>
          <a:r>
            <a:rPr lang="en-US" sz="3200" dirty="0" smtClean="0"/>
            <a:t>V1&amp;2:Dir | Where {$_.Name –like </a:t>
          </a:r>
          <a:br>
            <a:rPr lang="en-US" sz="3200" dirty="0" smtClean="0"/>
          </a:br>
          <a:r>
            <a:rPr lang="en-US" sz="3200" dirty="0" smtClean="0"/>
            <a:t>“B*”}</a:t>
          </a:r>
          <a:endParaRPr lang="en-US" sz="3200" dirty="0"/>
        </a:p>
      </dgm:t>
    </dgm:pt>
    <dgm:pt modelId="{98EFA2D6-2968-4EC7-981F-34142CBE5D01}" type="parTrans" cxnId="{17CAF28A-3EFF-4914-83DA-2EC116F4CD3A}">
      <dgm:prSet/>
      <dgm:spPr/>
      <dgm:t>
        <a:bodyPr/>
        <a:lstStyle/>
        <a:p>
          <a:endParaRPr lang="en-US"/>
        </a:p>
      </dgm:t>
    </dgm:pt>
    <dgm:pt modelId="{16FD7E48-EB0F-438E-9061-32A354457595}" type="sibTrans" cxnId="{17CAF28A-3EFF-4914-83DA-2EC116F4CD3A}">
      <dgm:prSet/>
      <dgm:spPr/>
      <dgm:t>
        <a:bodyPr/>
        <a:lstStyle/>
        <a:p>
          <a:endParaRPr lang="en-US"/>
        </a:p>
      </dgm:t>
    </dgm:pt>
    <dgm:pt modelId="{F0E78719-DEE5-4112-A80C-69EC27AE0160}">
      <dgm:prSet phldrT="[Text]"/>
      <dgm:spPr/>
      <dgm:t>
        <a:bodyPr/>
        <a:lstStyle/>
        <a:p>
          <a:endParaRPr lang="en-US" sz="3300" dirty="0"/>
        </a:p>
      </dgm:t>
    </dgm:pt>
    <dgm:pt modelId="{8A33E471-45C1-478B-8D57-A53C86964D4D}" type="parTrans" cxnId="{8862A9FC-8BAA-45B7-A461-658975052CF0}">
      <dgm:prSet/>
      <dgm:spPr/>
    </dgm:pt>
    <dgm:pt modelId="{767839BD-A4A7-4396-B822-A78AC4910DF0}" type="sibTrans" cxnId="{8862A9FC-8BAA-45B7-A461-658975052CF0}">
      <dgm:prSet/>
      <dgm:spPr/>
    </dgm:pt>
    <dgm:pt modelId="{631C19E1-90C4-4CBD-99C6-2D0233B9DA4D}">
      <dgm:prSet phldrT="[Text]" custT="1"/>
      <dgm:spPr/>
      <dgm:t>
        <a:bodyPr/>
        <a:lstStyle/>
        <a:p>
          <a:r>
            <a:rPr lang="en-US" sz="3200" dirty="0" smtClean="0"/>
            <a:t>V3:Dir | where Name –like B*</a:t>
          </a:r>
          <a:endParaRPr lang="en-US" sz="3200" dirty="0"/>
        </a:p>
      </dgm:t>
    </dgm:pt>
    <dgm:pt modelId="{28DFB77E-A79B-45F5-94B3-2B4ECED2A104}" type="parTrans" cxnId="{581B91CF-D581-4CCE-B015-A1D15A69937C}">
      <dgm:prSet/>
      <dgm:spPr/>
    </dgm:pt>
    <dgm:pt modelId="{0F900C2A-35DC-423B-8A92-D8C382CB818A}" type="sibTrans" cxnId="{581B91CF-D581-4CCE-B015-A1D15A69937C}">
      <dgm:prSet/>
      <dgm:spPr/>
    </dgm:pt>
    <dgm:pt modelId="{8E4CD486-5540-4D86-9285-C7CAAB52C5B4}">
      <dgm:prSet phldrT="[Text]" custT="1"/>
      <dgm:spPr/>
      <dgm:t>
        <a:bodyPr/>
        <a:lstStyle/>
        <a:p>
          <a:endParaRPr lang="en-US" sz="3200" dirty="0"/>
        </a:p>
      </dgm:t>
    </dgm:pt>
    <dgm:pt modelId="{18994936-FFF3-4880-B3F0-29EE661D9CF3}" type="parTrans" cxnId="{5371DB1C-1CB5-4463-88A4-13560167347E}">
      <dgm:prSet/>
      <dgm:spPr/>
    </dgm:pt>
    <dgm:pt modelId="{8C19BDC4-1BC1-4C02-9596-C768EE661EB1}" type="sibTrans" cxnId="{5371DB1C-1CB5-4463-88A4-13560167347E}">
      <dgm:prSet/>
      <dgm:spPr/>
    </dgm:pt>
    <dgm:pt modelId="{4AC70DF7-227C-47CC-B754-B8BD4A851051}" type="pres">
      <dgm:prSet presAssocID="{FAE39E58-160F-4423-ACAE-7191C3C3277F}" presName="Name0" presStyleCnt="0">
        <dgm:presLayoutVars>
          <dgm:dir/>
          <dgm:animLvl val="lvl"/>
          <dgm:resizeHandles val="exact"/>
        </dgm:presLayoutVars>
      </dgm:prSet>
      <dgm:spPr/>
    </dgm:pt>
    <dgm:pt modelId="{CD34538A-2D8B-47D9-B5D0-4915256338D7}" type="pres">
      <dgm:prSet presAssocID="{A25EFDA7-20F9-4932-970C-24E845D4A43B}" presName="linNode" presStyleCnt="0"/>
      <dgm:spPr/>
    </dgm:pt>
    <dgm:pt modelId="{BE49850A-08B1-40D4-9F26-56D6D4B083B2}" type="pres">
      <dgm:prSet presAssocID="{A25EFDA7-20F9-4932-970C-24E845D4A43B}" presName="parentText" presStyleLbl="node1" presStyleIdx="0" presStyleCnt="2" custScaleX="73913" custLinFactNeighborX="-59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FA974-9229-4D17-BC76-A30C42804792}" type="pres">
      <dgm:prSet presAssocID="{A25EFDA7-20F9-4932-970C-24E845D4A43B}" presName="descendantText" presStyleLbl="alignAccFollowNode1" presStyleIdx="0" presStyleCnt="2" custScaleX="118895" custLinFactNeighborX="-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ECF85-17D2-4ECA-9523-4C04246107B1}" type="pres">
      <dgm:prSet presAssocID="{8054980B-7C32-4B4D-8DBC-7B7C0BF645BC}" presName="sp" presStyleCnt="0"/>
      <dgm:spPr/>
    </dgm:pt>
    <dgm:pt modelId="{EE5FD850-C205-4629-9BA3-0C55DC23865C}" type="pres">
      <dgm:prSet presAssocID="{C449E285-0D44-4228-BA5D-031BDC2F9415}" presName="linNode" presStyleCnt="0"/>
      <dgm:spPr/>
    </dgm:pt>
    <dgm:pt modelId="{DEFB58A3-D835-415D-A6D0-6D2CDEF061A0}" type="pres">
      <dgm:prSet presAssocID="{C449E285-0D44-4228-BA5D-031BDC2F9415}" presName="parentText" presStyleLbl="node1" presStyleIdx="1" presStyleCnt="2" custScaleX="73913" custLinFactNeighborX="-59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96990-3892-4CC3-95A1-B63D77A0EF07}" type="pres">
      <dgm:prSet presAssocID="{C449E285-0D44-4228-BA5D-031BDC2F9415}" presName="descendantText" presStyleLbl="alignAccFollowNode1" presStyleIdx="1" presStyleCnt="2" custScaleX="118895" custLinFactNeighborX="-6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BCE4D-4234-4833-9B74-536F8789484E}" srcId="{A25EFDA7-20F9-4932-970C-24E845D4A43B}" destId="{A5DEABE3-A166-4B65-8623-FF1C8E4A45B4}" srcOrd="0" destOrd="0" parTransId="{4F49BEFB-C756-4FBF-B6EF-B844061E9B89}" sibTransId="{9E99E0D1-6DAB-4DAD-9752-0BD127C87143}"/>
    <dgm:cxn modelId="{C6B92641-11E1-40F6-A374-D7D2F357BEB1}" type="presOf" srcId="{FAE39E58-160F-4423-ACAE-7191C3C3277F}" destId="{4AC70DF7-227C-47CC-B754-B8BD4A851051}" srcOrd="0" destOrd="0" presId="urn:microsoft.com/office/officeart/2005/8/layout/vList5"/>
    <dgm:cxn modelId="{2905125C-F252-4B15-B95C-AB6581403175}" type="presOf" srcId="{A5DEABE3-A166-4B65-8623-FF1C8E4A45B4}" destId="{0E9FA974-9229-4D17-BC76-A30C42804792}" srcOrd="0" destOrd="0" presId="urn:microsoft.com/office/officeart/2005/8/layout/vList5"/>
    <dgm:cxn modelId="{C4EC8D0B-17FB-4B36-BCDE-17E76E4F848D}" type="presOf" srcId="{8E4CD486-5540-4D86-9285-C7CAAB52C5B4}" destId="{97396990-3892-4CC3-95A1-B63D77A0EF07}" srcOrd="0" destOrd="0" presId="urn:microsoft.com/office/officeart/2005/8/layout/vList5"/>
    <dgm:cxn modelId="{581B91CF-D581-4CCE-B015-A1D15A69937C}" srcId="{C449E285-0D44-4228-BA5D-031BDC2F9415}" destId="{631C19E1-90C4-4CBD-99C6-2D0233B9DA4D}" srcOrd="2" destOrd="0" parTransId="{28DFB77E-A79B-45F5-94B3-2B4ECED2A104}" sibTransId="{0F900C2A-35DC-423B-8A92-D8C382CB818A}"/>
    <dgm:cxn modelId="{A68E85B1-F754-46A8-9758-E322F38EECBA}" type="presOf" srcId="{A25EFDA7-20F9-4932-970C-24E845D4A43B}" destId="{BE49850A-08B1-40D4-9F26-56D6D4B083B2}" srcOrd="0" destOrd="0" presId="urn:microsoft.com/office/officeart/2005/8/layout/vList5"/>
    <dgm:cxn modelId="{C60BCA6B-A196-4472-A68A-560B1726C2AC}" srcId="{FAE39E58-160F-4423-ACAE-7191C3C3277F}" destId="{C449E285-0D44-4228-BA5D-031BDC2F9415}" srcOrd="1" destOrd="0" parTransId="{D2433EEB-7AC3-4013-B1EB-F3F965AE675E}" sibTransId="{CBA9F298-97C6-4978-AABB-D7EE2F1FEF78}"/>
    <dgm:cxn modelId="{92D27137-5C7B-47CD-8CBA-53713B61AC39}" type="presOf" srcId="{F0E78719-DEE5-4112-A80C-69EC27AE0160}" destId="{97396990-3892-4CC3-95A1-B63D77A0EF07}" srcOrd="0" destOrd="3" presId="urn:microsoft.com/office/officeart/2005/8/layout/vList5"/>
    <dgm:cxn modelId="{17CAF28A-3EFF-4914-83DA-2EC116F4CD3A}" srcId="{C449E285-0D44-4228-BA5D-031BDC2F9415}" destId="{E3C92D35-7710-47CB-8792-BBE3504E41BB}" srcOrd="1" destOrd="0" parTransId="{98EFA2D6-2968-4EC7-981F-34142CBE5D01}" sibTransId="{16FD7E48-EB0F-438E-9061-32A354457595}"/>
    <dgm:cxn modelId="{5371DB1C-1CB5-4463-88A4-13560167347E}" srcId="{C449E285-0D44-4228-BA5D-031BDC2F9415}" destId="{8E4CD486-5540-4D86-9285-C7CAAB52C5B4}" srcOrd="0" destOrd="0" parTransId="{18994936-FFF3-4880-B3F0-29EE661D9CF3}" sibTransId="{8C19BDC4-1BC1-4C02-9596-C768EE661EB1}"/>
    <dgm:cxn modelId="{67155CDC-2AB0-4385-9983-000CCDEA9D62}" type="presOf" srcId="{631C19E1-90C4-4CBD-99C6-2D0233B9DA4D}" destId="{97396990-3892-4CC3-95A1-B63D77A0EF07}" srcOrd="0" destOrd="2" presId="urn:microsoft.com/office/officeart/2005/8/layout/vList5"/>
    <dgm:cxn modelId="{29EBC6F4-E181-4162-A455-80DE0D5F40C1}" type="presOf" srcId="{E3C92D35-7710-47CB-8792-BBE3504E41BB}" destId="{97396990-3892-4CC3-95A1-B63D77A0EF07}" srcOrd="0" destOrd="1" presId="urn:microsoft.com/office/officeart/2005/8/layout/vList5"/>
    <dgm:cxn modelId="{BE15975B-46B3-4614-9176-5DC622473E05}" type="presOf" srcId="{C449E285-0D44-4228-BA5D-031BDC2F9415}" destId="{DEFB58A3-D835-415D-A6D0-6D2CDEF061A0}" srcOrd="0" destOrd="0" presId="urn:microsoft.com/office/officeart/2005/8/layout/vList5"/>
    <dgm:cxn modelId="{FF871215-B4A8-46FE-9F1E-F5304A9614CC}" srcId="{FAE39E58-160F-4423-ACAE-7191C3C3277F}" destId="{A25EFDA7-20F9-4932-970C-24E845D4A43B}" srcOrd="0" destOrd="0" parTransId="{89E2BCB8-4372-49F6-9640-439372D98BB1}" sibTransId="{8054980B-7C32-4B4D-8DBC-7B7C0BF645BC}"/>
    <dgm:cxn modelId="{8862A9FC-8BAA-45B7-A461-658975052CF0}" srcId="{C449E285-0D44-4228-BA5D-031BDC2F9415}" destId="{F0E78719-DEE5-4112-A80C-69EC27AE0160}" srcOrd="3" destOrd="0" parTransId="{8A33E471-45C1-478B-8D57-A53C86964D4D}" sibTransId="{767839BD-A4A7-4396-B822-A78AC4910DF0}"/>
    <dgm:cxn modelId="{ED3E1E41-09AC-4890-88A4-298FC7B11564}" type="presParOf" srcId="{4AC70DF7-227C-47CC-B754-B8BD4A851051}" destId="{CD34538A-2D8B-47D9-B5D0-4915256338D7}" srcOrd="0" destOrd="0" presId="urn:microsoft.com/office/officeart/2005/8/layout/vList5"/>
    <dgm:cxn modelId="{8F8646A9-E533-49C8-8C36-FF6FA3543EF4}" type="presParOf" srcId="{CD34538A-2D8B-47D9-B5D0-4915256338D7}" destId="{BE49850A-08B1-40D4-9F26-56D6D4B083B2}" srcOrd="0" destOrd="0" presId="urn:microsoft.com/office/officeart/2005/8/layout/vList5"/>
    <dgm:cxn modelId="{3AB9855D-9CCA-4441-9AF2-F1AADD90749F}" type="presParOf" srcId="{CD34538A-2D8B-47D9-B5D0-4915256338D7}" destId="{0E9FA974-9229-4D17-BC76-A30C42804792}" srcOrd="1" destOrd="0" presId="urn:microsoft.com/office/officeart/2005/8/layout/vList5"/>
    <dgm:cxn modelId="{FF4065EE-35DC-4236-9CB2-F09CC7EAFF0E}" type="presParOf" srcId="{4AC70DF7-227C-47CC-B754-B8BD4A851051}" destId="{C43ECF85-17D2-4ECA-9523-4C04246107B1}" srcOrd="1" destOrd="0" presId="urn:microsoft.com/office/officeart/2005/8/layout/vList5"/>
    <dgm:cxn modelId="{7E8B8019-7062-4AA5-B549-666816E9F3F9}" type="presParOf" srcId="{4AC70DF7-227C-47CC-B754-B8BD4A851051}" destId="{EE5FD850-C205-4629-9BA3-0C55DC23865C}" srcOrd="2" destOrd="0" presId="urn:microsoft.com/office/officeart/2005/8/layout/vList5"/>
    <dgm:cxn modelId="{A5EF2EBC-03DA-473F-823E-66CE5DF58713}" type="presParOf" srcId="{EE5FD850-C205-4629-9BA3-0C55DC23865C}" destId="{DEFB58A3-D835-415D-A6D0-6D2CDEF061A0}" srcOrd="0" destOrd="0" presId="urn:microsoft.com/office/officeart/2005/8/layout/vList5"/>
    <dgm:cxn modelId="{DDC26C0A-DA8D-4D2E-9CBD-FF7F1B958B73}" type="presParOf" srcId="{EE5FD850-C205-4629-9BA3-0C55DC23865C}" destId="{97396990-3892-4CC3-95A1-B63D77A0E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0075DB-C883-4511-873A-0B4306E980CC}" type="doc">
      <dgm:prSet loTypeId="urn:microsoft.com/office/officeart/2005/8/layout/vList3#14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0B7B490-5284-47CE-9D93-FF116C72E934}">
      <dgm:prSet/>
      <dgm:spPr/>
      <dgm:t>
        <a:bodyPr/>
        <a:lstStyle/>
        <a:p>
          <a:pPr rtl="0"/>
          <a:r>
            <a:rPr lang="en-US" dirty="0" smtClean="0"/>
            <a:t>.\filename.ps1</a:t>
          </a:r>
          <a:endParaRPr lang="en-US" dirty="0"/>
        </a:p>
      </dgm:t>
    </dgm:pt>
    <dgm:pt modelId="{643FF652-65AE-457A-967E-61097124C717}" type="parTrans" cxnId="{3554D938-B42A-4451-83CD-045B0A6F921C}">
      <dgm:prSet/>
      <dgm:spPr/>
      <dgm:t>
        <a:bodyPr/>
        <a:lstStyle/>
        <a:p>
          <a:endParaRPr lang="en-US"/>
        </a:p>
      </dgm:t>
    </dgm:pt>
    <dgm:pt modelId="{7544BA68-6D64-477E-94EF-7E62D0C51B4A}" type="sibTrans" cxnId="{3554D938-B42A-4451-83CD-045B0A6F921C}">
      <dgm:prSet/>
      <dgm:spPr/>
      <dgm:t>
        <a:bodyPr/>
        <a:lstStyle/>
        <a:p>
          <a:endParaRPr lang="en-US"/>
        </a:p>
      </dgm:t>
    </dgm:pt>
    <dgm:pt modelId="{8BED7CE2-31E6-4FC8-8DA9-E118985F96BD}">
      <dgm:prSet/>
      <dgm:spPr/>
      <dgm:t>
        <a:bodyPr/>
        <a:lstStyle/>
        <a:p>
          <a:pPr rtl="0"/>
          <a:r>
            <a:rPr lang="en-US" dirty="0" smtClean="0"/>
            <a:t>Set-</a:t>
          </a:r>
          <a:r>
            <a:rPr lang="en-US" dirty="0" err="1" smtClean="0"/>
            <a:t>ExecutionPolicy</a:t>
          </a:r>
          <a:r>
            <a:rPr lang="en-US" dirty="0" smtClean="0"/>
            <a:t> Unrestricted</a:t>
          </a:r>
          <a:endParaRPr lang="en-US" dirty="0"/>
        </a:p>
      </dgm:t>
    </dgm:pt>
    <dgm:pt modelId="{7DACAFC5-4C55-4CAC-9D8F-160277175C86}" type="parTrans" cxnId="{63EFC18C-69C3-4386-8CD8-249F3155D233}">
      <dgm:prSet/>
      <dgm:spPr/>
      <dgm:t>
        <a:bodyPr/>
        <a:lstStyle/>
        <a:p>
          <a:endParaRPr lang="en-US"/>
        </a:p>
      </dgm:t>
    </dgm:pt>
    <dgm:pt modelId="{D6D2F7FD-352E-48A1-B65F-398B1FDDA3CD}" type="sibTrans" cxnId="{63EFC18C-69C3-4386-8CD8-249F3155D233}">
      <dgm:prSet/>
      <dgm:spPr/>
      <dgm:t>
        <a:bodyPr/>
        <a:lstStyle/>
        <a:p>
          <a:endParaRPr lang="en-US"/>
        </a:p>
      </dgm:t>
    </dgm:pt>
    <dgm:pt modelId="{E008D974-4F16-435C-83A5-ECAE9E91D209}" type="pres">
      <dgm:prSet presAssocID="{D30075DB-C883-4511-873A-0B4306E980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B784C-01FF-439E-AF3C-239C57EB43BC}" type="pres">
      <dgm:prSet presAssocID="{10B7B490-5284-47CE-9D93-FF116C72E934}" presName="composite" presStyleCnt="0"/>
      <dgm:spPr/>
    </dgm:pt>
    <dgm:pt modelId="{E8CBA9DB-B808-42E6-8ACC-A9EBE454C2CC}" type="pres">
      <dgm:prSet presAssocID="{10B7B490-5284-47CE-9D93-FF116C72E93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4FCAA1-5417-4779-B58B-8732D2348B1B}" type="pres">
      <dgm:prSet presAssocID="{10B7B490-5284-47CE-9D93-FF116C72E93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64CF3-1CE6-4EA8-965F-166160874DF9}" type="pres">
      <dgm:prSet presAssocID="{7544BA68-6D64-477E-94EF-7E62D0C51B4A}" presName="spacing" presStyleCnt="0"/>
      <dgm:spPr/>
    </dgm:pt>
    <dgm:pt modelId="{E9B236DF-A8F5-414E-AB88-D83BDEB0825C}" type="pres">
      <dgm:prSet presAssocID="{8BED7CE2-31E6-4FC8-8DA9-E118985F96BD}" presName="composite" presStyleCnt="0"/>
      <dgm:spPr/>
    </dgm:pt>
    <dgm:pt modelId="{4D0A2A45-AE92-4A50-A61A-F3E0BB10CD96}" type="pres">
      <dgm:prSet presAssocID="{8BED7CE2-31E6-4FC8-8DA9-E118985F96BD}" presName="imgShp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60F830-235F-4B1D-8A87-0D01945DD9D3}" type="pres">
      <dgm:prSet presAssocID="{8BED7CE2-31E6-4FC8-8DA9-E118985F96B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A76BE9-7A76-4BA5-9ED0-6337F4478837}" type="presOf" srcId="{8BED7CE2-31E6-4FC8-8DA9-E118985F96BD}" destId="{2960F830-235F-4B1D-8A87-0D01945DD9D3}" srcOrd="0" destOrd="0" presId="urn:microsoft.com/office/officeart/2005/8/layout/vList3#14"/>
    <dgm:cxn modelId="{B4FEE33F-4690-402A-AA2F-8E13D952DCCC}" type="presOf" srcId="{D30075DB-C883-4511-873A-0B4306E980CC}" destId="{E008D974-4F16-435C-83A5-ECAE9E91D209}" srcOrd="0" destOrd="0" presId="urn:microsoft.com/office/officeart/2005/8/layout/vList3#14"/>
    <dgm:cxn modelId="{1F48B72D-5597-4020-BE25-8DAB90621D98}" type="presOf" srcId="{10B7B490-5284-47CE-9D93-FF116C72E934}" destId="{504FCAA1-5417-4779-B58B-8732D2348B1B}" srcOrd="0" destOrd="0" presId="urn:microsoft.com/office/officeart/2005/8/layout/vList3#14"/>
    <dgm:cxn modelId="{3554D938-B42A-4451-83CD-045B0A6F921C}" srcId="{D30075DB-C883-4511-873A-0B4306E980CC}" destId="{10B7B490-5284-47CE-9D93-FF116C72E934}" srcOrd="0" destOrd="0" parTransId="{643FF652-65AE-457A-967E-61097124C717}" sibTransId="{7544BA68-6D64-477E-94EF-7E62D0C51B4A}"/>
    <dgm:cxn modelId="{63EFC18C-69C3-4386-8CD8-249F3155D233}" srcId="{D30075DB-C883-4511-873A-0B4306E980CC}" destId="{8BED7CE2-31E6-4FC8-8DA9-E118985F96BD}" srcOrd="1" destOrd="0" parTransId="{7DACAFC5-4C55-4CAC-9D8F-160277175C86}" sibTransId="{D6D2F7FD-352E-48A1-B65F-398B1FDDA3CD}"/>
    <dgm:cxn modelId="{9128A60C-188D-473E-9EBE-BDD950DA2602}" type="presParOf" srcId="{E008D974-4F16-435C-83A5-ECAE9E91D209}" destId="{37DB784C-01FF-439E-AF3C-239C57EB43BC}" srcOrd="0" destOrd="0" presId="urn:microsoft.com/office/officeart/2005/8/layout/vList3#14"/>
    <dgm:cxn modelId="{D5E70AE2-CB47-48F8-ACDE-F6D0201A1145}" type="presParOf" srcId="{37DB784C-01FF-439E-AF3C-239C57EB43BC}" destId="{E8CBA9DB-B808-42E6-8ACC-A9EBE454C2CC}" srcOrd="0" destOrd="0" presId="urn:microsoft.com/office/officeart/2005/8/layout/vList3#14"/>
    <dgm:cxn modelId="{E63F0F6C-E7A4-4F01-941B-CE1F5984EC08}" type="presParOf" srcId="{37DB784C-01FF-439E-AF3C-239C57EB43BC}" destId="{504FCAA1-5417-4779-B58B-8732D2348B1B}" srcOrd="1" destOrd="0" presId="urn:microsoft.com/office/officeart/2005/8/layout/vList3#14"/>
    <dgm:cxn modelId="{EC3ACBBC-C2C5-40BC-BE3B-2F2DA86765E2}" type="presParOf" srcId="{E008D974-4F16-435C-83A5-ECAE9E91D209}" destId="{EDC64CF3-1CE6-4EA8-965F-166160874DF9}" srcOrd="1" destOrd="0" presId="urn:microsoft.com/office/officeart/2005/8/layout/vList3#14"/>
    <dgm:cxn modelId="{9194DE85-17D3-4CB8-AA82-EB7963A92890}" type="presParOf" srcId="{E008D974-4F16-435C-83A5-ECAE9E91D209}" destId="{E9B236DF-A8F5-414E-AB88-D83BDEB0825C}" srcOrd="2" destOrd="0" presId="urn:microsoft.com/office/officeart/2005/8/layout/vList3#14"/>
    <dgm:cxn modelId="{C5852E66-9DE1-4D87-BF33-BB69F39A3DC5}" type="presParOf" srcId="{E9B236DF-A8F5-414E-AB88-D83BDEB0825C}" destId="{4D0A2A45-AE92-4A50-A61A-F3E0BB10CD96}" srcOrd="0" destOrd="0" presId="urn:microsoft.com/office/officeart/2005/8/layout/vList3#14"/>
    <dgm:cxn modelId="{CEFE8EAA-853B-4813-AEAA-C899A11F32DC}" type="presParOf" srcId="{E9B236DF-A8F5-414E-AB88-D83BDEB0825C}" destId="{2960F830-235F-4B1D-8A87-0D01945DD9D3}" srcOrd="1" destOrd="0" presId="urn:microsoft.com/office/officeart/2005/8/layout/vList3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C6CFA-232A-47FD-B91D-908C7C0E8A41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It’s Easy to Get Started!</a:t>
          </a:r>
          <a:endParaRPr lang="en-US" sz="2300" kern="1200" dirty="0"/>
        </a:p>
      </dsp:txBody>
      <dsp:txXfrm rot="-5400000">
        <a:off x="2194560" y="110365"/>
        <a:ext cx="3870946" cy="563693"/>
      </dsp:txXfrm>
    </dsp:sp>
    <dsp:sp modelId="{266966E1-35FD-4EC9-8ECC-EE6E19E134E5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</a:t>
          </a:r>
          <a:endParaRPr lang="en-US" sz="3900" kern="1200" dirty="0"/>
        </a:p>
      </dsp:txBody>
      <dsp:txXfrm>
        <a:off x="38118" y="39903"/>
        <a:ext cx="2118324" cy="704615"/>
      </dsp:txXfrm>
    </dsp:sp>
    <dsp:sp modelId="{2BFD3513-5908-4869-B6E9-277E49663CDE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Learn the PowerShell Syntax</a:t>
          </a:r>
          <a:endParaRPr lang="en-US" sz="2300" kern="1200" dirty="0"/>
        </a:p>
      </dsp:txBody>
      <dsp:txXfrm rot="-5400000">
        <a:off x="2194560" y="930259"/>
        <a:ext cx="3870946" cy="563693"/>
      </dsp:txXfrm>
    </dsp:sp>
    <dsp:sp modelId="{0C5FB504-7906-402E-9BBE-B69522079A0F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</a:t>
          </a:r>
          <a:endParaRPr lang="en-US" sz="3900" kern="1200" dirty="0"/>
        </a:p>
      </dsp:txBody>
      <dsp:txXfrm>
        <a:off x="38118" y="859798"/>
        <a:ext cx="2118324" cy="704615"/>
      </dsp:txXfrm>
    </dsp:sp>
    <dsp:sp modelId="{67A7E47E-93B8-40C1-B283-524CA1251DDB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Best Practices</a:t>
          </a:r>
          <a:endParaRPr lang="en-US" sz="2300" kern="1200" dirty="0"/>
        </a:p>
      </dsp:txBody>
      <dsp:txXfrm rot="-5400000">
        <a:off x="2194560" y="1750152"/>
        <a:ext cx="3870946" cy="563693"/>
      </dsp:txXfrm>
    </dsp:sp>
    <dsp:sp modelId="{44E132C0-8DD4-4772-946F-C2C8FE07C4A5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3</a:t>
          </a:r>
          <a:endParaRPr lang="en-US" sz="3900" kern="1200" dirty="0"/>
        </a:p>
      </dsp:txBody>
      <dsp:txXfrm>
        <a:off x="38118" y="1679692"/>
        <a:ext cx="2118324" cy="704615"/>
      </dsp:txXfrm>
    </dsp:sp>
    <dsp:sp modelId="{ADF0F1B6-1B04-4F4A-8A15-AF5FCA193222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Practical Uses</a:t>
          </a:r>
          <a:endParaRPr lang="en-US" sz="2300" kern="1200" dirty="0"/>
        </a:p>
      </dsp:txBody>
      <dsp:txXfrm rot="-5400000">
        <a:off x="2194560" y="2570047"/>
        <a:ext cx="3870946" cy="563693"/>
      </dsp:txXfrm>
    </dsp:sp>
    <dsp:sp modelId="{A6750662-5894-4DD6-8548-DC8D616DC5E8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4</a:t>
          </a:r>
          <a:endParaRPr lang="en-US" sz="3900" kern="1200" dirty="0"/>
        </a:p>
      </dsp:txBody>
      <dsp:txXfrm>
        <a:off x="38118" y="2499586"/>
        <a:ext cx="2118324" cy="704615"/>
      </dsp:txXfrm>
    </dsp:sp>
    <dsp:sp modelId="{2A0FA2E6-1CB4-4836-9D90-60BA52821604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Scripting Q&amp;A, Raffle</a:t>
          </a:r>
          <a:endParaRPr lang="en-US" sz="2300" kern="1200" dirty="0"/>
        </a:p>
      </dsp:txBody>
      <dsp:txXfrm rot="-5400000">
        <a:off x="2194560" y="3389941"/>
        <a:ext cx="3870946" cy="563693"/>
      </dsp:txXfrm>
    </dsp:sp>
    <dsp:sp modelId="{11FD630A-2B9F-4033-AC6B-661094612117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5</a:t>
          </a:r>
          <a:endParaRPr lang="en-US" sz="3900" kern="1200" dirty="0"/>
        </a:p>
      </dsp:txBody>
      <dsp:txXfrm>
        <a:off x="38118" y="3319480"/>
        <a:ext cx="2118324" cy="704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2D10-4245-4FA4-9065-823EAC70516E}">
      <dsp:nvSpPr>
        <dsp:cNvPr id="0" name=""/>
        <dsp:cNvSpPr/>
      </dsp:nvSpPr>
      <dsp:spPr>
        <a:xfrm rot="5400000">
          <a:off x="4380456" y="-1881025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Variables</a:t>
          </a:r>
          <a:endParaRPr lang="en-US" sz="2300" kern="1200" dirty="0"/>
        </a:p>
      </dsp:txBody>
      <dsp:txXfrm rot="-5400000">
        <a:off x="2441448" y="80552"/>
        <a:ext cx="4317783" cy="417196"/>
      </dsp:txXfrm>
    </dsp:sp>
    <dsp:sp modelId="{2AF65726-B7D5-429E-ABD9-A72801F0CD92}">
      <dsp:nvSpPr>
        <dsp:cNvPr id="0" name=""/>
        <dsp:cNvSpPr/>
      </dsp:nvSpPr>
      <dsp:spPr>
        <a:xfrm>
          <a:off x="0" y="191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>
        <a:off x="28212" y="28403"/>
        <a:ext cx="2385024" cy="521494"/>
      </dsp:txXfrm>
    </dsp:sp>
    <dsp:sp modelId="{352CFB02-1A6F-4343-B4D0-DDA5BD16494C}">
      <dsp:nvSpPr>
        <dsp:cNvPr id="0" name=""/>
        <dsp:cNvSpPr/>
      </dsp:nvSpPr>
      <dsp:spPr>
        <a:xfrm rot="5400000">
          <a:off x="4380456" y="-1274211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Commands</a:t>
          </a:r>
          <a:endParaRPr lang="en-US" sz="2300" kern="1200" dirty="0"/>
        </a:p>
      </dsp:txBody>
      <dsp:txXfrm rot="-5400000">
        <a:off x="2441448" y="687366"/>
        <a:ext cx="4317783" cy="417196"/>
      </dsp:txXfrm>
    </dsp:sp>
    <dsp:sp modelId="{4F3C175E-A33E-4BFF-A48F-967E84E2A826}">
      <dsp:nvSpPr>
        <dsp:cNvPr id="0" name=""/>
        <dsp:cNvSpPr/>
      </dsp:nvSpPr>
      <dsp:spPr>
        <a:xfrm>
          <a:off x="0" y="607005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>
        <a:off x="28212" y="635217"/>
        <a:ext cx="2385024" cy="521494"/>
      </dsp:txXfrm>
    </dsp:sp>
    <dsp:sp modelId="{B79FF20A-10C5-4AEF-8A43-61BAE9FC7EC7}">
      <dsp:nvSpPr>
        <dsp:cNvPr id="0" name=""/>
        <dsp:cNvSpPr/>
      </dsp:nvSpPr>
      <dsp:spPr>
        <a:xfrm rot="5400000">
          <a:off x="4380456" y="-667397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Piping</a:t>
          </a:r>
          <a:endParaRPr lang="en-US" sz="2300" kern="1200" dirty="0"/>
        </a:p>
      </dsp:txBody>
      <dsp:txXfrm rot="-5400000">
        <a:off x="2441448" y="1294180"/>
        <a:ext cx="4317783" cy="417196"/>
      </dsp:txXfrm>
    </dsp:sp>
    <dsp:sp modelId="{E3B747A8-D151-4C78-AD6A-5AA46153D4D0}">
      <dsp:nvSpPr>
        <dsp:cNvPr id="0" name=""/>
        <dsp:cNvSpPr/>
      </dsp:nvSpPr>
      <dsp:spPr>
        <a:xfrm>
          <a:off x="0" y="1213819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>
        <a:off x="28212" y="1242031"/>
        <a:ext cx="2385024" cy="521494"/>
      </dsp:txXfrm>
    </dsp:sp>
    <dsp:sp modelId="{2F24AC7C-0FE6-4884-93F5-CAA7C69D408F}">
      <dsp:nvSpPr>
        <dsp:cNvPr id="0" name=""/>
        <dsp:cNvSpPr/>
      </dsp:nvSpPr>
      <dsp:spPr>
        <a:xfrm rot="5400000">
          <a:off x="4380456" y="-60583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Comparisons</a:t>
          </a:r>
          <a:endParaRPr lang="en-US" sz="2300" kern="1200" dirty="0"/>
        </a:p>
      </dsp:txBody>
      <dsp:txXfrm rot="-5400000">
        <a:off x="2441448" y="1900994"/>
        <a:ext cx="4317783" cy="417196"/>
      </dsp:txXfrm>
    </dsp:sp>
    <dsp:sp modelId="{D1FDAF24-172E-4F61-AEC1-40A5B21E26D8}">
      <dsp:nvSpPr>
        <dsp:cNvPr id="0" name=""/>
        <dsp:cNvSpPr/>
      </dsp:nvSpPr>
      <dsp:spPr>
        <a:xfrm>
          <a:off x="0" y="1820633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</a:t>
          </a:r>
          <a:endParaRPr lang="en-US" sz="2900" kern="1200" dirty="0"/>
        </a:p>
      </dsp:txBody>
      <dsp:txXfrm>
        <a:off x="28212" y="1848845"/>
        <a:ext cx="2385024" cy="521494"/>
      </dsp:txXfrm>
    </dsp:sp>
    <dsp:sp modelId="{28BE32E0-E7C2-4CCA-A414-CFE67B026B7D}">
      <dsp:nvSpPr>
        <dsp:cNvPr id="0" name=""/>
        <dsp:cNvSpPr/>
      </dsp:nvSpPr>
      <dsp:spPr>
        <a:xfrm rot="5400000">
          <a:off x="4380456" y="546231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Flow Control</a:t>
          </a:r>
          <a:endParaRPr lang="en-US" sz="2300" kern="1200" dirty="0"/>
        </a:p>
      </dsp:txBody>
      <dsp:txXfrm rot="-5400000">
        <a:off x="2441448" y="2507809"/>
        <a:ext cx="4317783" cy="417196"/>
      </dsp:txXfrm>
    </dsp:sp>
    <dsp:sp modelId="{D97C9F8F-4B13-45E0-9676-9034E09314AB}">
      <dsp:nvSpPr>
        <dsp:cNvPr id="0" name=""/>
        <dsp:cNvSpPr/>
      </dsp:nvSpPr>
      <dsp:spPr>
        <a:xfrm>
          <a:off x="0" y="2427447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</a:t>
          </a:r>
          <a:endParaRPr lang="en-US" sz="2900" kern="1200" dirty="0"/>
        </a:p>
      </dsp:txBody>
      <dsp:txXfrm>
        <a:off x="28212" y="2455659"/>
        <a:ext cx="2385024" cy="521494"/>
      </dsp:txXfrm>
    </dsp:sp>
    <dsp:sp modelId="{187F3760-5FB0-4E0D-925B-AA647BD2B97D}">
      <dsp:nvSpPr>
        <dsp:cNvPr id="0" name=""/>
        <dsp:cNvSpPr/>
      </dsp:nvSpPr>
      <dsp:spPr>
        <a:xfrm rot="5400000">
          <a:off x="4380456" y="1153045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Filtering</a:t>
          </a:r>
          <a:endParaRPr lang="en-US" sz="2300" kern="1200" dirty="0"/>
        </a:p>
      </dsp:txBody>
      <dsp:txXfrm rot="-5400000">
        <a:off x="2441448" y="3114623"/>
        <a:ext cx="4317783" cy="417196"/>
      </dsp:txXfrm>
    </dsp:sp>
    <dsp:sp modelId="{0C2E6BF3-A232-41D9-9EF0-71648421BE90}">
      <dsp:nvSpPr>
        <dsp:cNvPr id="0" name=""/>
        <dsp:cNvSpPr/>
      </dsp:nvSpPr>
      <dsp:spPr>
        <a:xfrm>
          <a:off x="0" y="3034262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6</a:t>
          </a:r>
          <a:endParaRPr lang="en-US" sz="2900" kern="1200" dirty="0"/>
        </a:p>
      </dsp:txBody>
      <dsp:txXfrm>
        <a:off x="28212" y="3062474"/>
        <a:ext cx="2385024" cy="521494"/>
      </dsp:txXfrm>
    </dsp:sp>
    <dsp:sp modelId="{E75CF960-1FA5-4CCA-9878-655C32EFAFB1}">
      <dsp:nvSpPr>
        <dsp:cNvPr id="0" name=""/>
        <dsp:cNvSpPr/>
      </dsp:nvSpPr>
      <dsp:spPr>
        <a:xfrm rot="5400000">
          <a:off x="4380456" y="1759859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Scripts</a:t>
          </a:r>
          <a:endParaRPr lang="en-US" sz="2300" kern="1200" dirty="0"/>
        </a:p>
      </dsp:txBody>
      <dsp:txXfrm rot="-5400000">
        <a:off x="2441448" y="3721437"/>
        <a:ext cx="4317783" cy="417196"/>
      </dsp:txXfrm>
    </dsp:sp>
    <dsp:sp modelId="{36F42BA2-B62A-40D9-B2F4-2590CAE2E9A9}">
      <dsp:nvSpPr>
        <dsp:cNvPr id="0" name=""/>
        <dsp:cNvSpPr/>
      </dsp:nvSpPr>
      <dsp:spPr>
        <a:xfrm>
          <a:off x="0" y="3641076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7</a:t>
          </a:r>
          <a:endParaRPr lang="en-US" sz="2900" kern="1200" dirty="0"/>
        </a:p>
      </dsp:txBody>
      <dsp:txXfrm>
        <a:off x="28212" y="3669288"/>
        <a:ext cx="2385024" cy="521494"/>
      </dsp:txXfrm>
    </dsp:sp>
    <dsp:sp modelId="{FFCA9266-888D-4F0B-AEA5-B57A50CCBA70}">
      <dsp:nvSpPr>
        <dsp:cNvPr id="0" name=""/>
        <dsp:cNvSpPr/>
      </dsp:nvSpPr>
      <dsp:spPr>
        <a:xfrm rot="5400000">
          <a:off x="4380456" y="2366673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Debugging</a:t>
          </a:r>
          <a:endParaRPr lang="en-US" sz="2300" kern="1200" dirty="0"/>
        </a:p>
      </dsp:txBody>
      <dsp:txXfrm rot="-5400000">
        <a:off x="2441448" y="4328251"/>
        <a:ext cx="4317783" cy="417196"/>
      </dsp:txXfrm>
    </dsp:sp>
    <dsp:sp modelId="{678B487E-8CB0-4E48-B425-34F6719727BF}">
      <dsp:nvSpPr>
        <dsp:cNvPr id="0" name=""/>
        <dsp:cNvSpPr/>
      </dsp:nvSpPr>
      <dsp:spPr>
        <a:xfrm>
          <a:off x="0" y="4247890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8</a:t>
          </a:r>
          <a:endParaRPr lang="en-US" sz="2900" kern="1200" dirty="0"/>
        </a:p>
      </dsp:txBody>
      <dsp:txXfrm>
        <a:off x="28212" y="4276102"/>
        <a:ext cx="2385024" cy="5214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1976A-7468-4652-8476-DBB54B458E2F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Understand the OM</a:t>
          </a:r>
          <a:endParaRPr lang="en-US" sz="3200" kern="1200" dirty="0"/>
        </a:p>
      </dsp:txBody>
      <dsp:txXfrm rot="-5400000">
        <a:off x="2194561" y="184100"/>
        <a:ext cx="3850293" cy="945456"/>
      </dsp:txXfrm>
    </dsp:sp>
    <dsp:sp modelId="{CDEB9774-34D6-4A3A-B7A0-83CB7D7094C6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63934" y="65918"/>
        <a:ext cx="2066692" cy="1181819"/>
      </dsp:txXfrm>
    </dsp:sp>
    <dsp:sp modelId="{2074709B-3A91-428F-97E3-D4C1FC0EDF0D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Load </a:t>
          </a:r>
          <a:r>
            <a:rPr lang="en-US" sz="3200" kern="1200" dirty="0" err="1" smtClean="0"/>
            <a:t>Cmdlets</a:t>
          </a:r>
          <a:endParaRPr lang="en-US" sz="3200" kern="1200" dirty="0"/>
        </a:p>
      </dsp:txBody>
      <dsp:txXfrm rot="-5400000">
        <a:off x="2194561" y="1559271"/>
        <a:ext cx="3850293" cy="945456"/>
      </dsp:txXfrm>
    </dsp:sp>
    <dsp:sp modelId="{A9D144DD-2FBE-4557-ACC7-0065BF80DB8A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63934" y="1441090"/>
        <a:ext cx="2066692" cy="1181819"/>
      </dsp:txXfrm>
    </dsp:sp>
    <dsp:sp modelId="{2E8C4375-BC92-456F-93FC-FCF70861758B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Use ’</a:t>
          </a:r>
          <a:r>
            <a:rPr lang="en-US" sz="3200" kern="1200" dirty="0" err="1" smtClean="0"/>
            <a:t>em</a:t>
          </a:r>
          <a:r>
            <a:rPr lang="en-US" sz="3200" kern="1200" dirty="0" smtClean="0"/>
            <a:t>!</a:t>
          </a:r>
          <a:endParaRPr lang="en-US" sz="3200" kern="1200" dirty="0"/>
        </a:p>
      </dsp:txBody>
      <dsp:txXfrm rot="-5400000">
        <a:off x="2194561" y="2934443"/>
        <a:ext cx="3850293" cy="945456"/>
      </dsp:txXfrm>
    </dsp:sp>
    <dsp:sp modelId="{F570E4ED-0A07-4BE5-A323-E1B5CA1D9608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63934" y="2816262"/>
        <a:ext cx="2066692" cy="1181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8BC0-C39B-4F84-A788-5254AB1AA624}">
      <dsp:nvSpPr>
        <dsp:cNvPr id="0" name=""/>
        <dsp:cNvSpPr/>
      </dsp:nvSpPr>
      <dsp:spPr>
        <a:xfrm>
          <a:off x="577957" y="4080828"/>
          <a:ext cx="3492285" cy="439520"/>
        </a:xfrm>
        <a:prstGeom prst="rec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/>
            <a:t>SPField</a:t>
          </a:r>
          <a:endParaRPr lang="en-US" sz="2400" i="1" kern="1200" dirty="0"/>
        </a:p>
      </dsp:txBody>
      <dsp:txXfrm>
        <a:off x="577957" y="4080828"/>
        <a:ext cx="3492285" cy="439520"/>
      </dsp:txXfrm>
    </dsp:sp>
    <dsp:sp modelId="{7CBA94E4-D015-4DC9-96AF-4C12D0DEA60E}">
      <dsp:nvSpPr>
        <dsp:cNvPr id="0" name=""/>
        <dsp:cNvSpPr/>
      </dsp:nvSpPr>
      <dsp:spPr>
        <a:xfrm rot="10800000">
          <a:off x="577957" y="3412097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err="1" smtClean="0"/>
            <a:t>SPListItem</a:t>
          </a:r>
          <a:r>
            <a:rPr lang="en-US" sz="2400" i="0" kern="1200" dirty="0" smtClean="0"/>
            <a:t> </a:t>
          </a:r>
          <a:endParaRPr lang="en-US" sz="2400" i="0" kern="1200" dirty="0"/>
        </a:p>
      </dsp:txBody>
      <dsp:txXfrm rot="10800000">
        <a:off x="577957" y="3412097"/>
        <a:ext cx="3492285" cy="439233"/>
      </dsp:txXfrm>
    </dsp:sp>
    <dsp:sp modelId="{CDA6B2E7-D2D9-4040-98A1-CC3644B3F2AF}">
      <dsp:nvSpPr>
        <dsp:cNvPr id="0" name=""/>
        <dsp:cNvSpPr/>
      </dsp:nvSpPr>
      <dsp:spPr>
        <a:xfrm rot="10800000">
          <a:off x="577957" y="2743366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SPList</a:t>
          </a:r>
          <a:endParaRPr lang="en-US" sz="2400" i="1" kern="1200" dirty="0"/>
        </a:p>
      </dsp:txBody>
      <dsp:txXfrm rot="10800000">
        <a:off x="577957" y="2743366"/>
        <a:ext cx="3492285" cy="439233"/>
      </dsp:txXfrm>
    </dsp:sp>
    <dsp:sp modelId="{A9C2A7C8-2514-42A1-984F-F67D7442318C}">
      <dsp:nvSpPr>
        <dsp:cNvPr id="0" name=""/>
        <dsp:cNvSpPr/>
      </dsp:nvSpPr>
      <dsp:spPr>
        <a:xfrm rot="10800000">
          <a:off x="577957" y="2074634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SPWeb</a:t>
          </a:r>
          <a:endParaRPr lang="en-US" sz="2400" kern="1200" dirty="0"/>
        </a:p>
      </dsp:txBody>
      <dsp:txXfrm rot="10800000">
        <a:off x="577957" y="2074634"/>
        <a:ext cx="3492285" cy="439233"/>
      </dsp:txXfrm>
    </dsp:sp>
    <dsp:sp modelId="{C93A1226-D428-4587-8ABC-FD4D66023C14}">
      <dsp:nvSpPr>
        <dsp:cNvPr id="0" name=""/>
        <dsp:cNvSpPr/>
      </dsp:nvSpPr>
      <dsp:spPr>
        <a:xfrm rot="10800000">
          <a:off x="533404" y="1338312"/>
          <a:ext cx="3581391" cy="743574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SPSite</a:t>
          </a:r>
          <a:endParaRPr lang="en-US" sz="2400" kern="1200" dirty="0"/>
        </a:p>
      </dsp:txBody>
      <dsp:txXfrm rot="10800000">
        <a:off x="533404" y="1338312"/>
        <a:ext cx="3581391" cy="483152"/>
      </dsp:txXfrm>
    </dsp:sp>
    <dsp:sp modelId="{DB95602F-A005-4C72-B600-CB1E93E36557}">
      <dsp:nvSpPr>
        <dsp:cNvPr id="0" name=""/>
        <dsp:cNvSpPr/>
      </dsp:nvSpPr>
      <dsp:spPr>
        <a:xfrm rot="10800000">
          <a:off x="577957" y="669581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SPWebApplication</a:t>
          </a:r>
          <a:endParaRPr lang="en-US" sz="2400" kern="1200" dirty="0"/>
        </a:p>
      </dsp:txBody>
      <dsp:txXfrm rot="10800000">
        <a:off x="577957" y="669581"/>
        <a:ext cx="3492285" cy="439233"/>
      </dsp:txXfrm>
    </dsp:sp>
    <dsp:sp modelId="{86118F62-44CC-4DEE-A808-E1C25C55879D}">
      <dsp:nvSpPr>
        <dsp:cNvPr id="0" name=""/>
        <dsp:cNvSpPr/>
      </dsp:nvSpPr>
      <dsp:spPr>
        <a:xfrm rot="10800000">
          <a:off x="577957" y="850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SPFarm</a:t>
          </a:r>
          <a:endParaRPr lang="en-US" sz="2400" kern="1200" dirty="0"/>
        </a:p>
      </dsp:txBody>
      <dsp:txXfrm rot="10800000">
        <a:off x="577957" y="850"/>
        <a:ext cx="3492285" cy="4392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8BC0-C39B-4F84-A788-5254AB1AA624}">
      <dsp:nvSpPr>
        <dsp:cNvPr id="0" name=""/>
        <dsp:cNvSpPr/>
      </dsp:nvSpPr>
      <dsp:spPr>
        <a:xfrm>
          <a:off x="577957" y="4080828"/>
          <a:ext cx="3492285" cy="439520"/>
        </a:xfrm>
        <a:prstGeom prst="rec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Word</a:t>
          </a:r>
          <a:endParaRPr lang="en-US" sz="2400" i="1" kern="1200" dirty="0"/>
        </a:p>
      </dsp:txBody>
      <dsp:txXfrm>
        <a:off x="577957" y="4080828"/>
        <a:ext cx="3492285" cy="439520"/>
      </dsp:txXfrm>
    </dsp:sp>
    <dsp:sp modelId="{7CBA94E4-D015-4DC9-96AF-4C12D0DEA60E}">
      <dsp:nvSpPr>
        <dsp:cNvPr id="0" name=""/>
        <dsp:cNvSpPr/>
      </dsp:nvSpPr>
      <dsp:spPr>
        <a:xfrm rot="10800000">
          <a:off x="577957" y="3412097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/>
            <a:t>Page</a:t>
          </a:r>
          <a:endParaRPr lang="en-US" sz="2400" i="0" kern="1200" dirty="0"/>
        </a:p>
      </dsp:txBody>
      <dsp:txXfrm rot="10800000">
        <a:off x="577957" y="3412097"/>
        <a:ext cx="3492285" cy="439233"/>
      </dsp:txXfrm>
    </dsp:sp>
    <dsp:sp modelId="{CDA6B2E7-D2D9-4040-98A1-CC3644B3F2AF}">
      <dsp:nvSpPr>
        <dsp:cNvPr id="0" name=""/>
        <dsp:cNvSpPr/>
      </dsp:nvSpPr>
      <dsp:spPr>
        <a:xfrm rot="10800000">
          <a:off x="577957" y="2743366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Book</a:t>
          </a:r>
          <a:endParaRPr lang="en-US" sz="2400" i="1" kern="1200" dirty="0"/>
        </a:p>
      </dsp:txBody>
      <dsp:txXfrm rot="10800000">
        <a:off x="577957" y="2743366"/>
        <a:ext cx="3492285" cy="439233"/>
      </dsp:txXfrm>
    </dsp:sp>
    <dsp:sp modelId="{A9C2A7C8-2514-42A1-984F-F67D7442318C}">
      <dsp:nvSpPr>
        <dsp:cNvPr id="0" name=""/>
        <dsp:cNvSpPr/>
      </dsp:nvSpPr>
      <dsp:spPr>
        <a:xfrm rot="10800000">
          <a:off x="577957" y="2074634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Classroom</a:t>
          </a:r>
          <a:endParaRPr lang="en-US" sz="2400" kern="1200" dirty="0"/>
        </a:p>
      </dsp:txBody>
      <dsp:txXfrm rot="10800000">
        <a:off x="577957" y="2074634"/>
        <a:ext cx="3492285" cy="439233"/>
      </dsp:txXfrm>
    </dsp:sp>
    <dsp:sp modelId="{C93A1226-D428-4587-8ABC-FD4D66023C14}">
      <dsp:nvSpPr>
        <dsp:cNvPr id="0" name=""/>
        <dsp:cNvSpPr/>
      </dsp:nvSpPr>
      <dsp:spPr>
        <a:xfrm rot="10800000">
          <a:off x="533404" y="1338312"/>
          <a:ext cx="3581391" cy="743574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Department</a:t>
          </a:r>
          <a:endParaRPr lang="en-US" sz="2400" kern="1200" dirty="0"/>
        </a:p>
      </dsp:txBody>
      <dsp:txXfrm rot="10800000">
        <a:off x="533404" y="1338312"/>
        <a:ext cx="3581391" cy="483152"/>
      </dsp:txXfrm>
    </dsp:sp>
    <dsp:sp modelId="{DB95602F-A005-4C72-B600-CB1E93E36557}">
      <dsp:nvSpPr>
        <dsp:cNvPr id="0" name=""/>
        <dsp:cNvSpPr/>
      </dsp:nvSpPr>
      <dsp:spPr>
        <a:xfrm rot="10800000">
          <a:off x="577957" y="669581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School</a:t>
          </a:r>
          <a:endParaRPr lang="en-US" sz="2400" kern="1200" dirty="0"/>
        </a:p>
      </dsp:txBody>
      <dsp:txXfrm rot="10800000">
        <a:off x="577957" y="669581"/>
        <a:ext cx="3492285" cy="439233"/>
      </dsp:txXfrm>
    </dsp:sp>
    <dsp:sp modelId="{86118F62-44CC-4DEE-A808-E1C25C55879D}">
      <dsp:nvSpPr>
        <dsp:cNvPr id="0" name=""/>
        <dsp:cNvSpPr/>
      </dsp:nvSpPr>
      <dsp:spPr>
        <a:xfrm rot="10800000">
          <a:off x="577957" y="850"/>
          <a:ext cx="3492285" cy="675983"/>
        </a:xfrm>
        <a:prstGeom prst="upArrowCallout">
          <a:avLst/>
        </a:prstGeom>
        <a:solidFill>
          <a:schemeClr val="accent2"/>
        </a:solidFill>
        <a:ln w="55000" cap="flat" cmpd="thickThin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District</a:t>
          </a:r>
          <a:endParaRPr lang="en-US" sz="2400" kern="1200" dirty="0"/>
        </a:p>
      </dsp:txBody>
      <dsp:txXfrm rot="10800000">
        <a:off x="577957" y="850"/>
        <a:ext cx="3492285" cy="4392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2839-D983-475C-AFD6-A6435BF35DE3}">
      <dsp:nvSpPr>
        <dsp:cNvPr id="0" name=""/>
        <dsp:cNvSpPr/>
      </dsp:nvSpPr>
      <dsp:spPr>
        <a:xfrm rot="5400000">
          <a:off x="4288711" y="-2116229"/>
          <a:ext cx="901867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Follow the Verb-Noun pattern</a:t>
          </a:r>
          <a:endParaRPr lang="en-US" sz="2800" kern="1200" dirty="0"/>
        </a:p>
      </dsp:txBody>
      <dsp:txXfrm rot="-5400000">
        <a:off x="2057405" y="159103"/>
        <a:ext cx="5320454" cy="813815"/>
      </dsp:txXfrm>
    </dsp:sp>
    <dsp:sp modelId="{85581686-EF5C-4954-A19B-9F3889E3ADCC}">
      <dsp:nvSpPr>
        <dsp:cNvPr id="0" name=""/>
        <dsp:cNvSpPr/>
      </dsp:nvSpPr>
      <dsp:spPr>
        <a:xfrm>
          <a:off x="960114" y="2343"/>
          <a:ext cx="1097290" cy="1127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1</a:t>
          </a:r>
          <a:endParaRPr lang="en-US" sz="5700" kern="1200" dirty="0"/>
        </a:p>
      </dsp:txBody>
      <dsp:txXfrm>
        <a:off x="1013679" y="55908"/>
        <a:ext cx="990160" cy="1020204"/>
      </dsp:txXfrm>
    </dsp:sp>
    <dsp:sp modelId="{BF15F048-936C-47CA-922C-DC78ECE1A075}">
      <dsp:nvSpPr>
        <dsp:cNvPr id="0" name=""/>
        <dsp:cNvSpPr/>
      </dsp:nvSpPr>
      <dsp:spPr>
        <a:xfrm rot="5400000">
          <a:off x="4288711" y="-932528"/>
          <a:ext cx="901867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Comment Your Functions</a:t>
          </a:r>
          <a:endParaRPr lang="en-US" sz="2800" kern="1200" dirty="0"/>
        </a:p>
      </dsp:txBody>
      <dsp:txXfrm rot="-5400000">
        <a:off x="2057405" y="1342804"/>
        <a:ext cx="5320454" cy="813815"/>
      </dsp:txXfrm>
    </dsp:sp>
    <dsp:sp modelId="{60D20724-CC22-4C4F-A31A-D8A2DE0865FD}">
      <dsp:nvSpPr>
        <dsp:cNvPr id="0" name=""/>
        <dsp:cNvSpPr/>
      </dsp:nvSpPr>
      <dsp:spPr>
        <a:xfrm>
          <a:off x="960114" y="1186044"/>
          <a:ext cx="1097290" cy="1127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2</a:t>
          </a:r>
          <a:endParaRPr lang="en-US" sz="5700" kern="1200" dirty="0"/>
        </a:p>
      </dsp:txBody>
      <dsp:txXfrm>
        <a:off x="1013679" y="1239609"/>
        <a:ext cx="990160" cy="1020204"/>
      </dsp:txXfrm>
    </dsp:sp>
    <dsp:sp modelId="{DAF7AA56-9F99-4708-A151-9968B1CC5FF7}">
      <dsp:nvSpPr>
        <dsp:cNvPr id="0" name=""/>
        <dsp:cNvSpPr/>
      </dsp:nvSpPr>
      <dsp:spPr>
        <a:xfrm rot="5400000">
          <a:off x="4288711" y="251173"/>
          <a:ext cx="901867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Write your scripts as functions that announce themselves</a:t>
          </a:r>
          <a:endParaRPr lang="en-US" sz="2400" b="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Make accidentals runs harmless</a:t>
          </a:r>
          <a:endParaRPr lang="en-US" sz="1400" kern="1200" dirty="0"/>
        </a:p>
      </dsp:txBody>
      <dsp:txXfrm rot="-5400000">
        <a:off x="2057405" y="2526505"/>
        <a:ext cx="5320454" cy="813815"/>
      </dsp:txXfrm>
    </dsp:sp>
    <dsp:sp modelId="{72675579-449A-4F74-AAA4-C1527A1C8893}">
      <dsp:nvSpPr>
        <dsp:cNvPr id="0" name=""/>
        <dsp:cNvSpPr/>
      </dsp:nvSpPr>
      <dsp:spPr>
        <a:xfrm>
          <a:off x="960114" y="2369745"/>
          <a:ext cx="1097290" cy="1127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3</a:t>
          </a:r>
          <a:endParaRPr lang="en-US" sz="5700" kern="1200" dirty="0"/>
        </a:p>
      </dsp:txBody>
      <dsp:txXfrm>
        <a:off x="1013679" y="2423310"/>
        <a:ext cx="990160" cy="1020204"/>
      </dsp:txXfrm>
    </dsp:sp>
    <dsp:sp modelId="{E06A6B3C-A349-4C43-A732-2755E2CFF9A6}">
      <dsp:nvSpPr>
        <dsp:cNvPr id="0" name=""/>
        <dsp:cNvSpPr/>
      </dsp:nvSpPr>
      <dsp:spPr>
        <a:xfrm rot="5400000">
          <a:off x="4288711" y="1434874"/>
          <a:ext cx="901867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Use Source Control</a:t>
          </a:r>
          <a:endParaRPr lang="en-US" sz="2400" b="0" kern="1200" dirty="0"/>
        </a:p>
      </dsp:txBody>
      <dsp:txXfrm rot="-5400000">
        <a:off x="2057405" y="3710206"/>
        <a:ext cx="5320454" cy="813815"/>
      </dsp:txXfrm>
    </dsp:sp>
    <dsp:sp modelId="{E6C1F0E1-B48C-4F25-AB3F-9623BB83D7A8}">
      <dsp:nvSpPr>
        <dsp:cNvPr id="0" name=""/>
        <dsp:cNvSpPr/>
      </dsp:nvSpPr>
      <dsp:spPr>
        <a:xfrm>
          <a:off x="960114" y="3553446"/>
          <a:ext cx="1097290" cy="11273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4</a:t>
          </a:r>
          <a:endParaRPr lang="en-US" sz="4800" kern="1200" dirty="0"/>
        </a:p>
      </dsp:txBody>
      <dsp:txXfrm>
        <a:off x="1013679" y="3607011"/>
        <a:ext cx="990160" cy="10202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7DA52-022C-4864-BB7F-9CA089324D2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SPWeb</a:t>
          </a:r>
          <a:endParaRPr lang="en-US" sz="4200" kern="1200" dirty="0"/>
        </a:p>
      </dsp:txBody>
      <dsp:txXfrm rot="5400000">
        <a:off x="0" y="0"/>
        <a:ext cx="3048000" cy="1524000"/>
      </dsp:txXfrm>
    </dsp:sp>
    <dsp:sp modelId="{42B1093B-FC19-46B3-AE7C-B501402CCC1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2">
            <a:hueOff val="-2310861"/>
            <a:satOff val="3488"/>
            <a:lumOff val="431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SPSite</a:t>
          </a:r>
          <a:endParaRPr lang="en-US" sz="4200" kern="1200" dirty="0"/>
        </a:p>
      </dsp:txBody>
      <dsp:txXfrm>
        <a:off x="3048000" y="0"/>
        <a:ext cx="3048000" cy="1524000"/>
      </dsp:txXfrm>
    </dsp:sp>
    <dsp:sp modelId="{B733FA6C-E02F-45A8-A246-5A9A4EF1124E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2">
            <a:hueOff val="-4621722"/>
            <a:satOff val="6976"/>
            <a:lumOff val="862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Inline</a:t>
          </a:r>
          <a:endParaRPr lang="en-US" sz="4200" kern="1200" dirty="0"/>
        </a:p>
      </dsp:txBody>
      <dsp:txXfrm rot="10800000">
        <a:off x="0" y="2539999"/>
        <a:ext cx="3048000" cy="1524000"/>
      </dsp:txXfrm>
    </dsp:sp>
    <dsp:sp modelId="{9D94E2E4-501B-4167-B992-E85408957053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2">
            <a:hueOff val="-6932583"/>
            <a:satOff val="10464"/>
            <a:lumOff val="12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In Script</a:t>
          </a:r>
          <a:endParaRPr lang="en-US" sz="4200" kern="1200" dirty="0"/>
        </a:p>
      </dsp:txBody>
      <dsp:txXfrm rot="-5400000">
        <a:off x="3048000" y="2539999"/>
        <a:ext cx="3048000" cy="1524000"/>
      </dsp:txXfrm>
    </dsp:sp>
    <dsp:sp modelId="{EE980DC1-8818-468D-9DB0-BF48321E340B}">
      <dsp:nvSpPr>
        <dsp:cNvPr id="0" name=""/>
        <dsp:cNvSpPr/>
      </dsp:nvSpPr>
      <dsp:spPr>
        <a:xfrm>
          <a:off x="990599" y="1523999"/>
          <a:ext cx="4114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 </a:t>
          </a:r>
          <a:endParaRPr lang="en-US" sz="4200" kern="1200" dirty="0"/>
        </a:p>
      </dsp:txBody>
      <dsp:txXfrm>
        <a:off x="1040196" y="1573596"/>
        <a:ext cx="4015606" cy="9168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BDB5-84DD-4CE6-B876-3514AB460C28}">
      <dsp:nvSpPr>
        <dsp:cNvPr id="0" name=""/>
        <dsp:cNvSpPr/>
      </dsp:nvSpPr>
      <dsp:spPr>
        <a:xfrm rot="5400000">
          <a:off x="4464202" y="-2522452"/>
          <a:ext cx="1027211" cy="633425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Bulk Create Sites</a:t>
          </a:r>
          <a:endParaRPr lang="en-US" sz="3200" kern="1200" dirty="0"/>
        </a:p>
      </dsp:txBody>
      <dsp:txXfrm rot="-5400000">
        <a:off x="1810679" y="181215"/>
        <a:ext cx="6284114" cy="926923"/>
      </dsp:txXfrm>
    </dsp:sp>
    <dsp:sp modelId="{C9193E5B-E5A8-403E-9C80-E48F3BD13F29}">
      <dsp:nvSpPr>
        <dsp:cNvPr id="0" name=""/>
        <dsp:cNvSpPr/>
      </dsp:nvSpPr>
      <dsp:spPr>
        <a:xfrm>
          <a:off x="313262" y="2669"/>
          <a:ext cx="1497416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en-US" sz="6500" kern="1200" dirty="0"/>
        </a:p>
      </dsp:txBody>
      <dsp:txXfrm>
        <a:off x="375942" y="65349"/>
        <a:ext cx="1372056" cy="1158654"/>
      </dsp:txXfrm>
    </dsp:sp>
    <dsp:sp modelId="{3F08B977-61BA-4B43-A657-BF681FE5EDB6}">
      <dsp:nvSpPr>
        <dsp:cNvPr id="0" name=""/>
        <dsp:cNvSpPr/>
      </dsp:nvSpPr>
      <dsp:spPr>
        <a:xfrm rot="5400000">
          <a:off x="4464202" y="-1174237"/>
          <a:ext cx="1027211" cy="633425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List Item CRUD</a:t>
          </a:r>
          <a:endParaRPr lang="en-US" sz="3200" kern="1200" dirty="0"/>
        </a:p>
      </dsp:txBody>
      <dsp:txXfrm rot="-5400000">
        <a:off x="1810679" y="1529430"/>
        <a:ext cx="6284114" cy="926923"/>
      </dsp:txXfrm>
    </dsp:sp>
    <dsp:sp modelId="{AC6F6691-E366-47BC-96EF-7DAD6B3A35AD}">
      <dsp:nvSpPr>
        <dsp:cNvPr id="0" name=""/>
        <dsp:cNvSpPr/>
      </dsp:nvSpPr>
      <dsp:spPr>
        <a:xfrm>
          <a:off x="313262" y="1350884"/>
          <a:ext cx="1497416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</a:t>
          </a:r>
          <a:endParaRPr lang="en-US" sz="6500" kern="1200" dirty="0"/>
        </a:p>
      </dsp:txBody>
      <dsp:txXfrm>
        <a:off x="375942" y="1413564"/>
        <a:ext cx="1372056" cy="1158654"/>
      </dsp:txXfrm>
    </dsp:sp>
    <dsp:sp modelId="{50E3D974-0EA0-4607-8D24-883DFBBD9974}">
      <dsp:nvSpPr>
        <dsp:cNvPr id="0" name=""/>
        <dsp:cNvSpPr/>
      </dsp:nvSpPr>
      <dsp:spPr>
        <a:xfrm rot="5400000">
          <a:off x="4464202" y="173978"/>
          <a:ext cx="1027211" cy="633425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smtClean="0"/>
            <a:t>Create data for test cases</a:t>
          </a:r>
          <a:endParaRPr lang="en-US" sz="3600" b="0" kern="1200" dirty="0"/>
        </a:p>
      </dsp:txBody>
      <dsp:txXfrm rot="-5400000">
        <a:off x="1810679" y="2877645"/>
        <a:ext cx="6284114" cy="926923"/>
      </dsp:txXfrm>
    </dsp:sp>
    <dsp:sp modelId="{DEE76D5D-16F7-4FD1-AB5C-087DE5606B41}">
      <dsp:nvSpPr>
        <dsp:cNvPr id="0" name=""/>
        <dsp:cNvSpPr/>
      </dsp:nvSpPr>
      <dsp:spPr>
        <a:xfrm>
          <a:off x="313262" y="2699099"/>
          <a:ext cx="1497416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3</a:t>
          </a:r>
          <a:endParaRPr lang="en-US" sz="6500" kern="1200" dirty="0"/>
        </a:p>
      </dsp:txBody>
      <dsp:txXfrm>
        <a:off x="375942" y="2761779"/>
        <a:ext cx="1372056" cy="1158654"/>
      </dsp:txXfrm>
    </dsp:sp>
    <dsp:sp modelId="{76113E83-2066-4F6F-B42B-846E33BD0C78}">
      <dsp:nvSpPr>
        <dsp:cNvPr id="0" name=""/>
        <dsp:cNvSpPr/>
      </dsp:nvSpPr>
      <dsp:spPr>
        <a:xfrm rot="5400000">
          <a:off x="4464202" y="1522193"/>
          <a:ext cx="1027211" cy="633425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Associate Workflows with a List</a:t>
          </a:r>
          <a:endParaRPr lang="en-US" sz="3200" kern="1200" dirty="0"/>
        </a:p>
      </dsp:txBody>
      <dsp:txXfrm rot="-5400000">
        <a:off x="1810679" y="4225860"/>
        <a:ext cx="6284114" cy="926923"/>
      </dsp:txXfrm>
    </dsp:sp>
    <dsp:sp modelId="{006952F9-C642-4071-B1E1-86778138CF7B}">
      <dsp:nvSpPr>
        <dsp:cNvPr id="0" name=""/>
        <dsp:cNvSpPr/>
      </dsp:nvSpPr>
      <dsp:spPr>
        <a:xfrm>
          <a:off x="313262" y="4047314"/>
          <a:ext cx="1497416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4</a:t>
          </a:r>
          <a:endParaRPr lang="en-US" sz="6500" kern="1200" dirty="0"/>
        </a:p>
      </dsp:txBody>
      <dsp:txXfrm>
        <a:off x="375942" y="4109994"/>
        <a:ext cx="1372056" cy="11586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BDB5-84DD-4CE6-B876-3514AB460C28}">
      <dsp:nvSpPr>
        <dsp:cNvPr id="0" name=""/>
        <dsp:cNvSpPr/>
      </dsp:nvSpPr>
      <dsp:spPr>
        <a:xfrm rot="5400000">
          <a:off x="4461162" y="-2076806"/>
          <a:ext cx="1027211" cy="544296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Work across site collections</a:t>
          </a:r>
          <a:endParaRPr lang="en-US" sz="3000" kern="1200" dirty="0"/>
        </a:p>
      </dsp:txBody>
      <dsp:txXfrm rot="-5400000">
        <a:off x="2253285" y="181215"/>
        <a:ext cx="5392822" cy="926923"/>
      </dsp:txXfrm>
    </dsp:sp>
    <dsp:sp modelId="{C9193E5B-E5A8-403E-9C80-E48F3BD13F29}">
      <dsp:nvSpPr>
        <dsp:cNvPr id="0" name=""/>
        <dsp:cNvSpPr/>
      </dsp:nvSpPr>
      <dsp:spPr>
        <a:xfrm>
          <a:off x="755868" y="2669"/>
          <a:ext cx="1497416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5</a:t>
          </a:r>
          <a:endParaRPr lang="en-US" sz="6500" kern="1200" dirty="0"/>
        </a:p>
      </dsp:txBody>
      <dsp:txXfrm>
        <a:off x="818548" y="65349"/>
        <a:ext cx="1372056" cy="1158654"/>
      </dsp:txXfrm>
    </dsp:sp>
    <dsp:sp modelId="{D01A1106-E424-40DE-99F8-4F3DC177BA45}">
      <dsp:nvSpPr>
        <dsp:cNvPr id="0" name=""/>
        <dsp:cNvSpPr/>
      </dsp:nvSpPr>
      <dsp:spPr>
        <a:xfrm rot="5400000">
          <a:off x="4479015" y="-716817"/>
          <a:ext cx="1027211" cy="5419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Deployment Scripting</a:t>
          </a:r>
          <a:endParaRPr lang="en-US" sz="3000" kern="1200" dirty="0"/>
        </a:p>
      </dsp:txBody>
      <dsp:txXfrm rot="-5400000">
        <a:off x="2282911" y="1529431"/>
        <a:ext cx="5369275" cy="926923"/>
      </dsp:txXfrm>
    </dsp:sp>
    <dsp:sp modelId="{A44774C7-25BF-47B2-A338-4EF92E849372}">
      <dsp:nvSpPr>
        <dsp:cNvPr id="0" name=""/>
        <dsp:cNvSpPr/>
      </dsp:nvSpPr>
      <dsp:spPr>
        <a:xfrm>
          <a:off x="755868" y="1350884"/>
          <a:ext cx="15270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6</a:t>
          </a:r>
          <a:endParaRPr lang="en-US" sz="6500" kern="1200" dirty="0"/>
        </a:p>
      </dsp:txBody>
      <dsp:txXfrm>
        <a:off x="818548" y="1413564"/>
        <a:ext cx="1401683" cy="1158654"/>
      </dsp:txXfrm>
    </dsp:sp>
    <dsp:sp modelId="{F4949843-CE3E-4300-BB52-84327D579D5B}">
      <dsp:nvSpPr>
        <dsp:cNvPr id="0" name=""/>
        <dsp:cNvSpPr/>
      </dsp:nvSpPr>
      <dsp:spPr>
        <a:xfrm rot="5400000">
          <a:off x="4479015" y="631397"/>
          <a:ext cx="1027211" cy="5419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Identify files that won’t upload</a:t>
          </a:r>
          <a:endParaRPr lang="en-US" sz="3000" kern="1200" dirty="0"/>
        </a:p>
      </dsp:txBody>
      <dsp:txXfrm rot="-5400000">
        <a:off x="2282911" y="2877645"/>
        <a:ext cx="5369275" cy="926923"/>
      </dsp:txXfrm>
    </dsp:sp>
    <dsp:sp modelId="{0AEFF451-5BCC-47F4-82F2-FF53A17A3595}">
      <dsp:nvSpPr>
        <dsp:cNvPr id="0" name=""/>
        <dsp:cNvSpPr/>
      </dsp:nvSpPr>
      <dsp:spPr>
        <a:xfrm>
          <a:off x="755868" y="2699099"/>
          <a:ext cx="15270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7</a:t>
          </a:r>
          <a:endParaRPr lang="en-US" sz="6500" kern="1200" dirty="0"/>
        </a:p>
      </dsp:txBody>
      <dsp:txXfrm>
        <a:off x="818548" y="2761779"/>
        <a:ext cx="1401683" cy="1158654"/>
      </dsp:txXfrm>
    </dsp:sp>
    <dsp:sp modelId="{374633AD-2D63-4B0E-AEF1-BF2B1E3F226C}">
      <dsp:nvSpPr>
        <dsp:cNvPr id="0" name=""/>
        <dsp:cNvSpPr/>
      </dsp:nvSpPr>
      <dsp:spPr>
        <a:xfrm rot="5400000">
          <a:off x="4479015" y="1979612"/>
          <a:ext cx="1027211" cy="541941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Sync </a:t>
          </a:r>
          <a:r>
            <a:rPr lang="en-US" sz="3000" kern="1200" dirty="0" err="1" smtClean="0"/>
            <a:t>Wep</a:t>
          </a:r>
          <a:r>
            <a:rPr lang="en-US" sz="3000" kern="1200" dirty="0" smtClean="0"/>
            <a:t> App Properties</a:t>
          </a:r>
          <a:endParaRPr lang="en-US" sz="3000" kern="1200" dirty="0"/>
        </a:p>
      </dsp:txBody>
      <dsp:txXfrm rot="-5400000">
        <a:off x="2282911" y="4225860"/>
        <a:ext cx="5369275" cy="926923"/>
      </dsp:txXfrm>
    </dsp:sp>
    <dsp:sp modelId="{B216B629-5660-4CBF-9C85-842807F833B7}">
      <dsp:nvSpPr>
        <dsp:cNvPr id="0" name=""/>
        <dsp:cNvSpPr/>
      </dsp:nvSpPr>
      <dsp:spPr>
        <a:xfrm>
          <a:off x="755868" y="4047314"/>
          <a:ext cx="15270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8</a:t>
          </a:r>
          <a:endParaRPr lang="en-US" sz="6500" kern="1200" dirty="0"/>
        </a:p>
      </dsp:txBody>
      <dsp:txXfrm>
        <a:off x="818548" y="4109994"/>
        <a:ext cx="1401683" cy="11586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02301-4319-4A1F-B45B-0970644D6461}">
      <dsp:nvSpPr>
        <dsp:cNvPr id="0" name=""/>
        <dsp:cNvSpPr/>
      </dsp:nvSpPr>
      <dsp:spPr>
        <a:xfrm rot="5400000">
          <a:off x="4560452" y="-2170389"/>
          <a:ext cx="815569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Install SharePoint</a:t>
          </a:r>
          <a:endParaRPr lang="en-US" sz="3200" kern="1200" dirty="0"/>
        </a:p>
      </dsp:txBody>
      <dsp:txXfrm rot="-5400000">
        <a:off x="2285997" y="143879"/>
        <a:ext cx="5324667" cy="735943"/>
      </dsp:txXfrm>
    </dsp:sp>
    <dsp:sp modelId="{F8C23EB3-D1C5-4CDA-9896-EAD5CE400412}">
      <dsp:nvSpPr>
        <dsp:cNvPr id="0" name=""/>
        <dsp:cNvSpPr/>
      </dsp:nvSpPr>
      <dsp:spPr>
        <a:xfrm>
          <a:off x="731522" y="2119"/>
          <a:ext cx="1554475" cy="1019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9</a:t>
          </a:r>
          <a:endParaRPr lang="en-US" sz="5100" kern="1200" dirty="0"/>
        </a:p>
      </dsp:txBody>
      <dsp:txXfrm>
        <a:off x="781288" y="51885"/>
        <a:ext cx="1454943" cy="919929"/>
      </dsp:txXfrm>
    </dsp:sp>
    <dsp:sp modelId="{87DF609E-228D-4458-8C9D-9844C5A49D9E}">
      <dsp:nvSpPr>
        <dsp:cNvPr id="0" name=""/>
        <dsp:cNvSpPr/>
      </dsp:nvSpPr>
      <dsp:spPr>
        <a:xfrm rot="5400000">
          <a:off x="4560452" y="-1099954"/>
          <a:ext cx="815569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Repeatably</a:t>
          </a:r>
          <a:r>
            <a:rPr lang="en-US" sz="3200" kern="1200" dirty="0" smtClean="0"/>
            <a:t> Manage Content</a:t>
          </a:r>
          <a:endParaRPr lang="en-US" sz="3200" kern="1200" dirty="0"/>
        </a:p>
      </dsp:txBody>
      <dsp:txXfrm rot="-5400000">
        <a:off x="2285997" y="1214314"/>
        <a:ext cx="5324667" cy="735943"/>
      </dsp:txXfrm>
    </dsp:sp>
    <dsp:sp modelId="{A3E90F07-34C5-4577-ADCB-66630DFA490F}">
      <dsp:nvSpPr>
        <dsp:cNvPr id="0" name=""/>
        <dsp:cNvSpPr/>
      </dsp:nvSpPr>
      <dsp:spPr>
        <a:xfrm>
          <a:off x="731522" y="1072554"/>
          <a:ext cx="1554475" cy="1019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10</a:t>
          </a:r>
          <a:endParaRPr lang="en-US" sz="5100" kern="1200" dirty="0"/>
        </a:p>
      </dsp:txBody>
      <dsp:txXfrm>
        <a:off x="781288" y="1122320"/>
        <a:ext cx="1454943" cy="919929"/>
      </dsp:txXfrm>
    </dsp:sp>
    <dsp:sp modelId="{111C35CC-406D-4FB4-918A-6DF9B586D46F}">
      <dsp:nvSpPr>
        <dsp:cNvPr id="0" name=""/>
        <dsp:cNvSpPr/>
      </dsp:nvSpPr>
      <dsp:spPr>
        <a:xfrm rot="5400000">
          <a:off x="4560452" y="-29519"/>
          <a:ext cx="815569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Update Field Definitions</a:t>
          </a:r>
          <a:endParaRPr lang="en-US" sz="3200" kern="1200" dirty="0"/>
        </a:p>
      </dsp:txBody>
      <dsp:txXfrm rot="-5400000">
        <a:off x="2285997" y="2284749"/>
        <a:ext cx="5324667" cy="735943"/>
      </dsp:txXfrm>
    </dsp:sp>
    <dsp:sp modelId="{BCD58813-473E-4BF0-B2DE-30BDDE32ABBA}">
      <dsp:nvSpPr>
        <dsp:cNvPr id="0" name=""/>
        <dsp:cNvSpPr/>
      </dsp:nvSpPr>
      <dsp:spPr>
        <a:xfrm>
          <a:off x="731522" y="2142989"/>
          <a:ext cx="1554475" cy="1019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11</a:t>
          </a:r>
          <a:endParaRPr lang="en-US" sz="5100" kern="1200" dirty="0"/>
        </a:p>
      </dsp:txBody>
      <dsp:txXfrm>
        <a:off x="781288" y="2192755"/>
        <a:ext cx="1454943" cy="919929"/>
      </dsp:txXfrm>
    </dsp:sp>
    <dsp:sp modelId="{5D33ADA6-B78E-4D5B-A157-9988A2C8FC2B}">
      <dsp:nvSpPr>
        <dsp:cNvPr id="0" name=""/>
        <dsp:cNvSpPr/>
      </dsp:nvSpPr>
      <dsp:spPr>
        <a:xfrm rot="5400000">
          <a:off x="4560452" y="1040915"/>
          <a:ext cx="815569" cy="53644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Check the Farm Version</a:t>
          </a:r>
          <a:endParaRPr lang="en-US" sz="3200" kern="1200" dirty="0"/>
        </a:p>
      </dsp:txBody>
      <dsp:txXfrm rot="-5400000">
        <a:off x="2285997" y="3355184"/>
        <a:ext cx="5324667" cy="735943"/>
      </dsp:txXfrm>
    </dsp:sp>
    <dsp:sp modelId="{7B96705F-9ED0-4BAE-838C-EC78989D60A2}">
      <dsp:nvSpPr>
        <dsp:cNvPr id="0" name=""/>
        <dsp:cNvSpPr/>
      </dsp:nvSpPr>
      <dsp:spPr>
        <a:xfrm>
          <a:off x="731522" y="3213424"/>
          <a:ext cx="1554475" cy="10194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12</a:t>
          </a:r>
          <a:endParaRPr lang="en-US" sz="5100" kern="1200" dirty="0"/>
        </a:p>
      </dsp:txBody>
      <dsp:txXfrm>
        <a:off x="781288" y="3263190"/>
        <a:ext cx="1454943" cy="9199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ABDB5-84DD-4CE6-B876-3514AB460C28}">
      <dsp:nvSpPr>
        <dsp:cNvPr id="0" name=""/>
        <dsp:cNvSpPr/>
      </dsp:nvSpPr>
      <dsp:spPr>
        <a:xfrm rot="5400000">
          <a:off x="4555489" y="-2055613"/>
          <a:ext cx="1027211" cy="540058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Custom Reports on Permissions</a:t>
          </a:r>
          <a:endParaRPr lang="en-US" sz="2900" kern="1200" dirty="0"/>
        </a:p>
      </dsp:txBody>
      <dsp:txXfrm rot="-5400000">
        <a:off x="2368805" y="181215"/>
        <a:ext cx="5350436" cy="926923"/>
      </dsp:txXfrm>
    </dsp:sp>
    <dsp:sp modelId="{C9193E5B-E5A8-403E-9C80-E48F3BD13F29}">
      <dsp:nvSpPr>
        <dsp:cNvPr id="0" name=""/>
        <dsp:cNvSpPr/>
      </dsp:nvSpPr>
      <dsp:spPr>
        <a:xfrm>
          <a:off x="682754" y="2669"/>
          <a:ext cx="1686050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13</a:t>
          </a:r>
          <a:endParaRPr lang="en-US" sz="6500" kern="1200" dirty="0"/>
        </a:p>
      </dsp:txBody>
      <dsp:txXfrm>
        <a:off x="745434" y="65349"/>
        <a:ext cx="1560690" cy="1158654"/>
      </dsp:txXfrm>
    </dsp:sp>
    <dsp:sp modelId="{AF2C1C3F-7403-440F-B15C-EF58CE12A748}">
      <dsp:nvSpPr>
        <dsp:cNvPr id="0" name=""/>
        <dsp:cNvSpPr/>
      </dsp:nvSpPr>
      <dsp:spPr>
        <a:xfrm rot="5400000">
          <a:off x="4555215" y="-713732"/>
          <a:ext cx="1027211" cy="54132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Document Versioning Settings</a:t>
          </a:r>
          <a:endParaRPr lang="en-US" sz="2900" kern="1200" dirty="0"/>
        </a:p>
      </dsp:txBody>
      <dsp:txXfrm rot="-5400000">
        <a:off x="2362197" y="1529430"/>
        <a:ext cx="5363104" cy="926923"/>
      </dsp:txXfrm>
    </dsp:sp>
    <dsp:sp modelId="{7A6254C7-C80C-46C4-879C-5F65DD42D2F7}">
      <dsp:nvSpPr>
        <dsp:cNvPr id="0" name=""/>
        <dsp:cNvSpPr/>
      </dsp:nvSpPr>
      <dsp:spPr>
        <a:xfrm>
          <a:off x="682754" y="1350884"/>
          <a:ext cx="16794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14</a:t>
          </a:r>
          <a:endParaRPr lang="en-US" sz="6500" kern="1200" dirty="0"/>
        </a:p>
      </dsp:txBody>
      <dsp:txXfrm>
        <a:off x="745434" y="1413564"/>
        <a:ext cx="1554083" cy="1158654"/>
      </dsp:txXfrm>
    </dsp:sp>
    <dsp:sp modelId="{2C0BB7C3-9B8E-4A9E-9565-2431031BD62B}">
      <dsp:nvSpPr>
        <dsp:cNvPr id="0" name=""/>
        <dsp:cNvSpPr/>
      </dsp:nvSpPr>
      <dsp:spPr>
        <a:xfrm rot="5400000">
          <a:off x="4555215" y="634483"/>
          <a:ext cx="1027211" cy="54132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Managing Azure and SPO</a:t>
          </a:r>
          <a:endParaRPr lang="en-US" sz="2900" kern="1200" dirty="0"/>
        </a:p>
      </dsp:txBody>
      <dsp:txXfrm rot="-5400000">
        <a:off x="2362197" y="2877645"/>
        <a:ext cx="5363104" cy="926923"/>
      </dsp:txXfrm>
    </dsp:sp>
    <dsp:sp modelId="{54641477-8511-46EA-A72E-8F25E457052E}">
      <dsp:nvSpPr>
        <dsp:cNvPr id="0" name=""/>
        <dsp:cNvSpPr/>
      </dsp:nvSpPr>
      <dsp:spPr>
        <a:xfrm>
          <a:off x="682754" y="2699099"/>
          <a:ext cx="16794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15</a:t>
          </a:r>
          <a:endParaRPr lang="en-US" sz="6500" kern="1200" dirty="0"/>
        </a:p>
      </dsp:txBody>
      <dsp:txXfrm>
        <a:off x="745434" y="2761779"/>
        <a:ext cx="1554083" cy="1158654"/>
      </dsp:txXfrm>
    </dsp:sp>
    <dsp:sp modelId="{5411FBF4-8E12-44DE-BE17-9FA57BB41E5A}">
      <dsp:nvSpPr>
        <dsp:cNvPr id="0" name=""/>
        <dsp:cNvSpPr/>
      </dsp:nvSpPr>
      <dsp:spPr>
        <a:xfrm rot="5400000">
          <a:off x="4555215" y="1982698"/>
          <a:ext cx="1027211" cy="54132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SSL Cert Expiry Alerts</a:t>
          </a:r>
          <a:endParaRPr lang="en-US" sz="2900" kern="1200" dirty="0"/>
        </a:p>
      </dsp:txBody>
      <dsp:txXfrm rot="-5400000">
        <a:off x="2362197" y="4225860"/>
        <a:ext cx="5363104" cy="926923"/>
      </dsp:txXfrm>
    </dsp:sp>
    <dsp:sp modelId="{54CBA647-9EA8-42B4-9750-E764AF1E21B8}">
      <dsp:nvSpPr>
        <dsp:cNvPr id="0" name=""/>
        <dsp:cNvSpPr/>
      </dsp:nvSpPr>
      <dsp:spPr>
        <a:xfrm>
          <a:off x="682754" y="4047314"/>
          <a:ext cx="1679443" cy="12840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16</a:t>
          </a:r>
          <a:endParaRPr lang="en-US" sz="6500" kern="1200" dirty="0"/>
        </a:p>
      </dsp:txBody>
      <dsp:txXfrm>
        <a:off x="745434" y="4109994"/>
        <a:ext cx="1554083" cy="1158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7A0E-9942-4399-B428-EC6F3E707186}">
      <dsp:nvSpPr>
        <dsp:cNvPr id="0" name=""/>
        <dsp:cNvSpPr/>
      </dsp:nvSpPr>
      <dsp:spPr>
        <a:xfrm rot="10800000">
          <a:off x="1462816" y="1329"/>
          <a:ext cx="4053840" cy="17669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Fundamentals</a:t>
          </a:r>
          <a:endParaRPr lang="en-US" sz="3200" kern="1200" dirty="0"/>
        </a:p>
      </dsp:txBody>
      <dsp:txXfrm rot="10800000">
        <a:off x="1904553" y="1329"/>
        <a:ext cx="3612103" cy="1766947"/>
      </dsp:txXfrm>
    </dsp:sp>
    <dsp:sp modelId="{DDD43D17-0F86-4218-90C2-2DA93F98D9D8}">
      <dsp:nvSpPr>
        <dsp:cNvPr id="0" name=""/>
        <dsp:cNvSpPr/>
      </dsp:nvSpPr>
      <dsp:spPr>
        <a:xfrm>
          <a:off x="579343" y="1329"/>
          <a:ext cx="1766947" cy="17669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2F030-88A0-455E-BA37-5EB9661FD618}">
      <dsp:nvSpPr>
        <dsp:cNvPr id="0" name=""/>
        <dsp:cNvSpPr/>
      </dsp:nvSpPr>
      <dsp:spPr>
        <a:xfrm rot="10800000">
          <a:off x="1462816" y="2295723"/>
          <a:ext cx="4053840" cy="176694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917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Using the SharePoint API</a:t>
          </a:r>
          <a:endParaRPr lang="en-US" sz="3200" kern="1200" dirty="0"/>
        </a:p>
      </dsp:txBody>
      <dsp:txXfrm rot="10800000">
        <a:off x="1904553" y="2295723"/>
        <a:ext cx="3612103" cy="1766947"/>
      </dsp:txXfrm>
    </dsp:sp>
    <dsp:sp modelId="{DD6452CC-203C-485D-AE50-A1DEA1356B5C}">
      <dsp:nvSpPr>
        <dsp:cNvPr id="0" name=""/>
        <dsp:cNvSpPr/>
      </dsp:nvSpPr>
      <dsp:spPr>
        <a:xfrm>
          <a:off x="579343" y="2295723"/>
          <a:ext cx="1766947" cy="17669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C6CFA-232A-47FD-B91D-908C7C0E8A41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It’s on your machine!</a:t>
          </a:r>
          <a:endParaRPr lang="en-US" sz="2300" kern="1200" dirty="0"/>
        </a:p>
      </dsp:txBody>
      <dsp:txXfrm rot="-5400000">
        <a:off x="2194560" y="110365"/>
        <a:ext cx="3870946" cy="563693"/>
      </dsp:txXfrm>
    </dsp:sp>
    <dsp:sp modelId="{266966E1-35FD-4EC9-8ECC-EE6E19E134E5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1</a:t>
          </a:r>
          <a:endParaRPr lang="en-US" sz="3900" kern="1200" dirty="0"/>
        </a:p>
      </dsp:txBody>
      <dsp:txXfrm>
        <a:off x="38118" y="39903"/>
        <a:ext cx="2118324" cy="704615"/>
      </dsp:txXfrm>
    </dsp:sp>
    <dsp:sp modelId="{2BFD3513-5908-4869-B6E9-277E49663CDE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Know the PowerShell Syntax</a:t>
          </a:r>
          <a:endParaRPr lang="en-US" sz="2300" kern="1200" dirty="0"/>
        </a:p>
      </dsp:txBody>
      <dsp:txXfrm rot="-5400000">
        <a:off x="2194560" y="930259"/>
        <a:ext cx="3870946" cy="563693"/>
      </dsp:txXfrm>
    </dsp:sp>
    <dsp:sp modelId="{0C5FB504-7906-402E-9BBE-B69522079A0F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2</a:t>
          </a:r>
          <a:endParaRPr lang="en-US" sz="3900" kern="1200" dirty="0"/>
        </a:p>
      </dsp:txBody>
      <dsp:txXfrm>
        <a:off x="38118" y="859798"/>
        <a:ext cx="2118324" cy="704615"/>
      </dsp:txXfrm>
    </dsp:sp>
    <dsp:sp modelId="{67A7E47E-93B8-40C1-B283-524CA1251DDB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Use Best Practices</a:t>
          </a:r>
          <a:endParaRPr lang="en-US" sz="2300" kern="1200" dirty="0"/>
        </a:p>
      </dsp:txBody>
      <dsp:txXfrm rot="-5400000">
        <a:off x="2194560" y="1750152"/>
        <a:ext cx="3870946" cy="563693"/>
      </dsp:txXfrm>
    </dsp:sp>
    <dsp:sp modelId="{44E132C0-8DD4-4772-946F-C2C8FE07C4A5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3</a:t>
          </a:r>
          <a:endParaRPr lang="en-US" sz="3900" kern="1200" dirty="0"/>
        </a:p>
      </dsp:txBody>
      <dsp:txXfrm>
        <a:off x="38118" y="1679692"/>
        <a:ext cx="2118324" cy="704615"/>
      </dsp:txXfrm>
    </dsp:sp>
    <dsp:sp modelId="{ADF0F1B6-1B04-4F4A-8A15-AF5FCA193222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Practical Uses</a:t>
          </a:r>
          <a:endParaRPr lang="en-US" sz="2300" kern="1200" dirty="0"/>
        </a:p>
      </dsp:txBody>
      <dsp:txXfrm rot="-5400000">
        <a:off x="2194560" y="2570047"/>
        <a:ext cx="3870946" cy="563693"/>
      </dsp:txXfrm>
    </dsp:sp>
    <dsp:sp modelId="{A6750662-5894-4DD6-8548-DC8D616DC5E8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4</a:t>
          </a:r>
          <a:endParaRPr lang="en-US" sz="3900" kern="1200" dirty="0"/>
        </a:p>
      </dsp:txBody>
      <dsp:txXfrm>
        <a:off x="38118" y="2499586"/>
        <a:ext cx="2118324" cy="704615"/>
      </dsp:txXfrm>
    </dsp:sp>
    <dsp:sp modelId="{2A0FA2E6-1CB4-4836-9D90-60BA52821604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Do it now!</a:t>
          </a:r>
          <a:endParaRPr lang="en-US" sz="2300" kern="1200" dirty="0"/>
        </a:p>
      </dsp:txBody>
      <dsp:txXfrm rot="-5400000">
        <a:off x="2194560" y="3389941"/>
        <a:ext cx="3870946" cy="563693"/>
      </dsp:txXfrm>
    </dsp:sp>
    <dsp:sp modelId="{11FD630A-2B9F-4033-AC6B-661094612117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5</a:t>
          </a:r>
          <a:endParaRPr lang="en-US" sz="3900" kern="1200" dirty="0"/>
        </a:p>
      </dsp:txBody>
      <dsp:txXfrm>
        <a:off x="38118" y="3319480"/>
        <a:ext cx="2118324" cy="70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2D10-4245-4FA4-9065-823EAC70516E}">
      <dsp:nvSpPr>
        <dsp:cNvPr id="0" name=""/>
        <dsp:cNvSpPr/>
      </dsp:nvSpPr>
      <dsp:spPr>
        <a:xfrm rot="5400000">
          <a:off x="4380456" y="-1881025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Variables</a:t>
          </a:r>
          <a:endParaRPr lang="en-US" sz="2300" kern="1200" dirty="0"/>
        </a:p>
      </dsp:txBody>
      <dsp:txXfrm rot="-5400000">
        <a:off x="2441448" y="80552"/>
        <a:ext cx="4317783" cy="417196"/>
      </dsp:txXfrm>
    </dsp:sp>
    <dsp:sp modelId="{2AF65726-B7D5-429E-ABD9-A72801F0CD92}">
      <dsp:nvSpPr>
        <dsp:cNvPr id="0" name=""/>
        <dsp:cNvSpPr/>
      </dsp:nvSpPr>
      <dsp:spPr>
        <a:xfrm>
          <a:off x="0" y="191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</a:t>
          </a:r>
          <a:endParaRPr lang="en-US" sz="2900" kern="1200" dirty="0"/>
        </a:p>
      </dsp:txBody>
      <dsp:txXfrm>
        <a:off x="28212" y="28403"/>
        <a:ext cx="2385024" cy="521494"/>
      </dsp:txXfrm>
    </dsp:sp>
    <dsp:sp modelId="{352CFB02-1A6F-4343-B4D0-DDA5BD16494C}">
      <dsp:nvSpPr>
        <dsp:cNvPr id="0" name=""/>
        <dsp:cNvSpPr/>
      </dsp:nvSpPr>
      <dsp:spPr>
        <a:xfrm rot="5400000">
          <a:off x="4380456" y="-1274211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Commands</a:t>
          </a:r>
          <a:endParaRPr lang="en-US" sz="2300" kern="1200" dirty="0"/>
        </a:p>
      </dsp:txBody>
      <dsp:txXfrm rot="-5400000">
        <a:off x="2441448" y="687366"/>
        <a:ext cx="4317783" cy="417196"/>
      </dsp:txXfrm>
    </dsp:sp>
    <dsp:sp modelId="{4F3C175E-A33E-4BFF-A48F-967E84E2A826}">
      <dsp:nvSpPr>
        <dsp:cNvPr id="0" name=""/>
        <dsp:cNvSpPr/>
      </dsp:nvSpPr>
      <dsp:spPr>
        <a:xfrm>
          <a:off x="0" y="607005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</a:t>
          </a:r>
          <a:endParaRPr lang="en-US" sz="2900" kern="1200" dirty="0"/>
        </a:p>
      </dsp:txBody>
      <dsp:txXfrm>
        <a:off x="28212" y="635217"/>
        <a:ext cx="2385024" cy="521494"/>
      </dsp:txXfrm>
    </dsp:sp>
    <dsp:sp modelId="{B79FF20A-10C5-4AEF-8A43-61BAE9FC7EC7}">
      <dsp:nvSpPr>
        <dsp:cNvPr id="0" name=""/>
        <dsp:cNvSpPr/>
      </dsp:nvSpPr>
      <dsp:spPr>
        <a:xfrm rot="5400000">
          <a:off x="4380456" y="-667397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Piping</a:t>
          </a:r>
          <a:endParaRPr lang="en-US" sz="2300" kern="1200" dirty="0"/>
        </a:p>
      </dsp:txBody>
      <dsp:txXfrm rot="-5400000">
        <a:off x="2441448" y="1294180"/>
        <a:ext cx="4317783" cy="417196"/>
      </dsp:txXfrm>
    </dsp:sp>
    <dsp:sp modelId="{E3B747A8-D151-4C78-AD6A-5AA46153D4D0}">
      <dsp:nvSpPr>
        <dsp:cNvPr id="0" name=""/>
        <dsp:cNvSpPr/>
      </dsp:nvSpPr>
      <dsp:spPr>
        <a:xfrm>
          <a:off x="0" y="1213819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</a:t>
          </a:r>
          <a:endParaRPr lang="en-US" sz="2900" kern="1200" dirty="0"/>
        </a:p>
      </dsp:txBody>
      <dsp:txXfrm>
        <a:off x="28212" y="1242031"/>
        <a:ext cx="2385024" cy="521494"/>
      </dsp:txXfrm>
    </dsp:sp>
    <dsp:sp modelId="{2F24AC7C-0FE6-4884-93F5-CAA7C69D408F}">
      <dsp:nvSpPr>
        <dsp:cNvPr id="0" name=""/>
        <dsp:cNvSpPr/>
      </dsp:nvSpPr>
      <dsp:spPr>
        <a:xfrm rot="5400000">
          <a:off x="4380456" y="-60583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Comparisons</a:t>
          </a:r>
          <a:endParaRPr lang="en-US" sz="2300" kern="1200" dirty="0"/>
        </a:p>
      </dsp:txBody>
      <dsp:txXfrm rot="-5400000">
        <a:off x="2441448" y="1900994"/>
        <a:ext cx="4317783" cy="417196"/>
      </dsp:txXfrm>
    </dsp:sp>
    <dsp:sp modelId="{D1FDAF24-172E-4F61-AEC1-40A5B21E26D8}">
      <dsp:nvSpPr>
        <dsp:cNvPr id="0" name=""/>
        <dsp:cNvSpPr/>
      </dsp:nvSpPr>
      <dsp:spPr>
        <a:xfrm>
          <a:off x="0" y="1820633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4</a:t>
          </a:r>
          <a:endParaRPr lang="en-US" sz="2900" kern="1200" dirty="0"/>
        </a:p>
      </dsp:txBody>
      <dsp:txXfrm>
        <a:off x="28212" y="1848845"/>
        <a:ext cx="2385024" cy="521494"/>
      </dsp:txXfrm>
    </dsp:sp>
    <dsp:sp modelId="{28BE32E0-E7C2-4CCA-A414-CFE67B026B7D}">
      <dsp:nvSpPr>
        <dsp:cNvPr id="0" name=""/>
        <dsp:cNvSpPr/>
      </dsp:nvSpPr>
      <dsp:spPr>
        <a:xfrm rot="5400000">
          <a:off x="4380456" y="546231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Flow Control</a:t>
          </a:r>
          <a:endParaRPr lang="en-US" sz="2300" kern="1200" dirty="0"/>
        </a:p>
      </dsp:txBody>
      <dsp:txXfrm rot="-5400000">
        <a:off x="2441448" y="2507809"/>
        <a:ext cx="4317783" cy="417196"/>
      </dsp:txXfrm>
    </dsp:sp>
    <dsp:sp modelId="{D97C9F8F-4B13-45E0-9676-9034E09314AB}">
      <dsp:nvSpPr>
        <dsp:cNvPr id="0" name=""/>
        <dsp:cNvSpPr/>
      </dsp:nvSpPr>
      <dsp:spPr>
        <a:xfrm>
          <a:off x="0" y="2427447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</a:t>
          </a:r>
          <a:endParaRPr lang="en-US" sz="2900" kern="1200" dirty="0"/>
        </a:p>
      </dsp:txBody>
      <dsp:txXfrm>
        <a:off x="28212" y="2455659"/>
        <a:ext cx="2385024" cy="521494"/>
      </dsp:txXfrm>
    </dsp:sp>
    <dsp:sp modelId="{187F3760-5FB0-4E0D-925B-AA647BD2B97D}">
      <dsp:nvSpPr>
        <dsp:cNvPr id="0" name=""/>
        <dsp:cNvSpPr/>
      </dsp:nvSpPr>
      <dsp:spPr>
        <a:xfrm rot="5400000">
          <a:off x="4380456" y="1153045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Filtering</a:t>
          </a:r>
          <a:endParaRPr lang="en-US" sz="2300" kern="1200" dirty="0"/>
        </a:p>
      </dsp:txBody>
      <dsp:txXfrm rot="-5400000">
        <a:off x="2441448" y="3114623"/>
        <a:ext cx="4317783" cy="417196"/>
      </dsp:txXfrm>
    </dsp:sp>
    <dsp:sp modelId="{0C2E6BF3-A232-41D9-9EF0-71648421BE90}">
      <dsp:nvSpPr>
        <dsp:cNvPr id="0" name=""/>
        <dsp:cNvSpPr/>
      </dsp:nvSpPr>
      <dsp:spPr>
        <a:xfrm>
          <a:off x="0" y="3034262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6</a:t>
          </a:r>
          <a:endParaRPr lang="en-US" sz="2900" kern="1200" dirty="0"/>
        </a:p>
      </dsp:txBody>
      <dsp:txXfrm>
        <a:off x="28212" y="3062474"/>
        <a:ext cx="2385024" cy="521494"/>
      </dsp:txXfrm>
    </dsp:sp>
    <dsp:sp modelId="{E75CF960-1FA5-4CCA-9878-655C32EFAFB1}">
      <dsp:nvSpPr>
        <dsp:cNvPr id="0" name=""/>
        <dsp:cNvSpPr/>
      </dsp:nvSpPr>
      <dsp:spPr>
        <a:xfrm rot="5400000">
          <a:off x="4380456" y="1759859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Scripts</a:t>
          </a:r>
          <a:endParaRPr lang="en-US" sz="2300" kern="1200" dirty="0"/>
        </a:p>
      </dsp:txBody>
      <dsp:txXfrm rot="-5400000">
        <a:off x="2441448" y="3721437"/>
        <a:ext cx="4317783" cy="417196"/>
      </dsp:txXfrm>
    </dsp:sp>
    <dsp:sp modelId="{36F42BA2-B62A-40D9-B2F4-2590CAE2E9A9}">
      <dsp:nvSpPr>
        <dsp:cNvPr id="0" name=""/>
        <dsp:cNvSpPr/>
      </dsp:nvSpPr>
      <dsp:spPr>
        <a:xfrm>
          <a:off x="0" y="3641076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7</a:t>
          </a:r>
          <a:endParaRPr lang="en-US" sz="2900" kern="1200" dirty="0"/>
        </a:p>
      </dsp:txBody>
      <dsp:txXfrm>
        <a:off x="28212" y="3669288"/>
        <a:ext cx="2385024" cy="521494"/>
      </dsp:txXfrm>
    </dsp:sp>
    <dsp:sp modelId="{FFCA9266-888D-4F0B-AEA5-B57A50CCBA70}">
      <dsp:nvSpPr>
        <dsp:cNvPr id="0" name=""/>
        <dsp:cNvSpPr/>
      </dsp:nvSpPr>
      <dsp:spPr>
        <a:xfrm rot="5400000">
          <a:off x="4380456" y="2366673"/>
          <a:ext cx="462334" cy="43403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Debugging</a:t>
          </a:r>
          <a:endParaRPr lang="en-US" sz="2300" kern="1200" dirty="0"/>
        </a:p>
      </dsp:txBody>
      <dsp:txXfrm rot="-5400000">
        <a:off x="2441448" y="4328251"/>
        <a:ext cx="4317783" cy="417196"/>
      </dsp:txXfrm>
    </dsp:sp>
    <dsp:sp modelId="{678B487E-8CB0-4E48-B425-34F6719727BF}">
      <dsp:nvSpPr>
        <dsp:cNvPr id="0" name=""/>
        <dsp:cNvSpPr/>
      </dsp:nvSpPr>
      <dsp:spPr>
        <a:xfrm>
          <a:off x="0" y="4247890"/>
          <a:ext cx="2441448" cy="5779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8</a:t>
          </a:r>
          <a:endParaRPr lang="en-US" sz="2900" kern="1200" dirty="0"/>
        </a:p>
      </dsp:txBody>
      <dsp:txXfrm>
        <a:off x="28212" y="4276102"/>
        <a:ext cx="2385024" cy="521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8AF32-E40B-4357-A39F-914DD694B8A8}">
      <dsp:nvSpPr>
        <dsp:cNvPr id="0" name=""/>
        <dsp:cNvSpPr/>
      </dsp:nvSpPr>
      <dsp:spPr>
        <a:xfrm>
          <a:off x="0" y="416072"/>
          <a:ext cx="8077200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583184" rIns="62688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Case Insensitive, Dynamic typing</a:t>
          </a:r>
          <a:endParaRPr lang="en-US" sz="2800" kern="1200" dirty="0"/>
        </a:p>
      </dsp:txBody>
      <dsp:txXfrm>
        <a:off x="0" y="416072"/>
        <a:ext cx="8077200" cy="1190700"/>
      </dsp:txXfrm>
    </dsp:sp>
    <dsp:sp modelId="{065492EC-785C-4B2A-95C5-00DAAE0DA88B}">
      <dsp:nvSpPr>
        <dsp:cNvPr id="0" name=""/>
        <dsp:cNvSpPr/>
      </dsp:nvSpPr>
      <dsp:spPr>
        <a:xfrm>
          <a:off x="403860" y="2792"/>
          <a:ext cx="565404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$something</a:t>
          </a:r>
          <a:endParaRPr lang="en-US" sz="2800" kern="1200" dirty="0"/>
        </a:p>
      </dsp:txBody>
      <dsp:txXfrm>
        <a:off x="444209" y="43141"/>
        <a:ext cx="5573342" cy="745862"/>
      </dsp:txXfrm>
    </dsp:sp>
    <dsp:sp modelId="{61B72D06-039D-4F8C-96FB-9554DA578B29}">
      <dsp:nvSpPr>
        <dsp:cNvPr id="0" name=""/>
        <dsp:cNvSpPr/>
      </dsp:nvSpPr>
      <dsp:spPr>
        <a:xfrm>
          <a:off x="0" y="2171252"/>
          <a:ext cx="8077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71234-BBB8-4639-BAD0-AFC3D44A90D2}">
      <dsp:nvSpPr>
        <dsp:cNvPr id="0" name=""/>
        <dsp:cNvSpPr/>
      </dsp:nvSpPr>
      <dsp:spPr>
        <a:xfrm>
          <a:off x="403860" y="1757972"/>
          <a:ext cx="565404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$true, $false, $profile, $null</a:t>
          </a:r>
          <a:endParaRPr lang="en-US" sz="2800" kern="1200" dirty="0"/>
        </a:p>
      </dsp:txBody>
      <dsp:txXfrm>
        <a:off x="444209" y="1798321"/>
        <a:ext cx="5573342" cy="745862"/>
      </dsp:txXfrm>
    </dsp:sp>
    <dsp:sp modelId="{B471D168-0DCB-4AA8-BF9B-177367B9657C}">
      <dsp:nvSpPr>
        <dsp:cNvPr id="0" name=""/>
        <dsp:cNvSpPr/>
      </dsp:nvSpPr>
      <dsp:spPr>
        <a:xfrm>
          <a:off x="0" y="3441332"/>
          <a:ext cx="8077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F0467-4453-41D8-B158-2B14B62358F6}">
      <dsp:nvSpPr>
        <dsp:cNvPr id="0" name=""/>
        <dsp:cNvSpPr/>
      </dsp:nvSpPr>
      <dsp:spPr>
        <a:xfrm>
          <a:off x="403860" y="3028052"/>
          <a:ext cx="565404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$</a:t>
          </a:r>
          <a:r>
            <a:rPr lang="en-US" sz="2800" kern="1200" dirty="0" err="1" smtClean="0"/>
            <a:t>MyMessage</a:t>
          </a:r>
          <a:r>
            <a:rPr lang="en-US" sz="2800" kern="1200" dirty="0" smtClean="0"/>
            <a:t> = “Hello, World”</a:t>
          </a:r>
          <a:endParaRPr lang="en-US" sz="2800" kern="1200" dirty="0"/>
        </a:p>
      </dsp:txBody>
      <dsp:txXfrm>
        <a:off x="444209" y="3068401"/>
        <a:ext cx="5573342" cy="745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05B4A-3114-4B33-97CB-A36FA60EF8EA}">
      <dsp:nvSpPr>
        <dsp:cNvPr id="0" name=""/>
        <dsp:cNvSpPr/>
      </dsp:nvSpPr>
      <dsp:spPr>
        <a:xfrm>
          <a:off x="0" y="0"/>
          <a:ext cx="4953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Verb-Noun</a:t>
          </a:r>
          <a:endParaRPr lang="en-US" sz="3400" kern="1200" dirty="0"/>
        </a:p>
      </dsp:txBody>
      <dsp:txXfrm>
        <a:off x="1065807" y="0"/>
        <a:ext cx="3887192" cy="752078"/>
      </dsp:txXfrm>
    </dsp:sp>
    <dsp:sp modelId="{C115BAF3-080B-42BC-B2E2-C0D76B0076A4}">
      <dsp:nvSpPr>
        <dsp:cNvPr id="0" name=""/>
        <dsp:cNvSpPr/>
      </dsp:nvSpPr>
      <dsp:spPr>
        <a:xfrm>
          <a:off x="75207" y="75207"/>
          <a:ext cx="9906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D2A44-2C73-4824-A3D7-A7F82705FE62}">
      <dsp:nvSpPr>
        <dsp:cNvPr id="0" name=""/>
        <dsp:cNvSpPr/>
      </dsp:nvSpPr>
      <dsp:spPr>
        <a:xfrm>
          <a:off x="0" y="827285"/>
          <a:ext cx="4953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Built-in, Extensible</a:t>
          </a:r>
          <a:endParaRPr lang="en-US" sz="3400" kern="1200" dirty="0"/>
        </a:p>
      </dsp:txBody>
      <dsp:txXfrm>
        <a:off x="1065807" y="827285"/>
        <a:ext cx="3887192" cy="752078"/>
      </dsp:txXfrm>
    </dsp:sp>
    <dsp:sp modelId="{A323D297-BF9B-445C-96CF-4C7490FF324A}">
      <dsp:nvSpPr>
        <dsp:cNvPr id="0" name=""/>
        <dsp:cNvSpPr/>
      </dsp:nvSpPr>
      <dsp:spPr>
        <a:xfrm>
          <a:off x="75207" y="902493"/>
          <a:ext cx="9906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CCD9C-BBD3-4679-9167-B7C974CAC87D}">
      <dsp:nvSpPr>
        <dsp:cNvPr id="0" name=""/>
        <dsp:cNvSpPr/>
      </dsp:nvSpPr>
      <dsp:spPr>
        <a:xfrm>
          <a:off x="0" y="1654571"/>
          <a:ext cx="4953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Get-Help &amp; Help</a:t>
          </a:r>
          <a:endParaRPr lang="en-US" sz="3400" kern="1200" dirty="0"/>
        </a:p>
      </dsp:txBody>
      <dsp:txXfrm>
        <a:off x="1065807" y="1654571"/>
        <a:ext cx="3887192" cy="752078"/>
      </dsp:txXfrm>
    </dsp:sp>
    <dsp:sp modelId="{FC5E4A44-A9D2-4F47-851A-E42FAB0F8261}">
      <dsp:nvSpPr>
        <dsp:cNvPr id="0" name=""/>
        <dsp:cNvSpPr/>
      </dsp:nvSpPr>
      <dsp:spPr>
        <a:xfrm>
          <a:off x="75207" y="1729779"/>
          <a:ext cx="9906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BA2B87-D97F-4220-9547-0BADD96CFF5A}">
      <dsp:nvSpPr>
        <dsp:cNvPr id="0" name=""/>
        <dsp:cNvSpPr/>
      </dsp:nvSpPr>
      <dsp:spPr>
        <a:xfrm>
          <a:off x="0" y="2481857"/>
          <a:ext cx="4953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Get-Member</a:t>
          </a:r>
          <a:endParaRPr lang="en-US" sz="3400" kern="1200" dirty="0"/>
        </a:p>
      </dsp:txBody>
      <dsp:txXfrm>
        <a:off x="1065807" y="2481857"/>
        <a:ext cx="3887192" cy="752078"/>
      </dsp:txXfrm>
    </dsp:sp>
    <dsp:sp modelId="{EB88F4ED-3C79-4BD7-86C4-B695434CB764}">
      <dsp:nvSpPr>
        <dsp:cNvPr id="0" name=""/>
        <dsp:cNvSpPr/>
      </dsp:nvSpPr>
      <dsp:spPr>
        <a:xfrm>
          <a:off x="75207" y="2557065"/>
          <a:ext cx="9906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EFB93A-C0CE-4C4D-A317-FF7E589F87B1}">
      <dsp:nvSpPr>
        <dsp:cNvPr id="0" name=""/>
        <dsp:cNvSpPr/>
      </dsp:nvSpPr>
      <dsp:spPr>
        <a:xfrm>
          <a:off x="0" y="3309143"/>
          <a:ext cx="4953000" cy="752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Get-Command</a:t>
          </a:r>
          <a:endParaRPr lang="en-US" sz="3400" kern="1200" dirty="0"/>
        </a:p>
      </dsp:txBody>
      <dsp:txXfrm>
        <a:off x="1065807" y="3309143"/>
        <a:ext cx="3887192" cy="752078"/>
      </dsp:txXfrm>
    </dsp:sp>
    <dsp:sp modelId="{D82DA6AD-F4AF-4517-9AA0-DBD266D28A9E}">
      <dsp:nvSpPr>
        <dsp:cNvPr id="0" name=""/>
        <dsp:cNvSpPr/>
      </dsp:nvSpPr>
      <dsp:spPr>
        <a:xfrm>
          <a:off x="75207" y="3384351"/>
          <a:ext cx="990600" cy="6016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C0A31-34B1-4907-85C8-B36EB97492C9}">
      <dsp:nvSpPr>
        <dsp:cNvPr id="0" name=""/>
        <dsp:cNvSpPr/>
      </dsp:nvSpPr>
      <dsp:spPr>
        <a:xfrm>
          <a:off x="1637" y="58353"/>
          <a:ext cx="3491135" cy="2094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Output Of Command 1</a:t>
          </a:r>
          <a:endParaRPr lang="en-US" sz="4800" kern="1200" dirty="0"/>
        </a:p>
      </dsp:txBody>
      <dsp:txXfrm>
        <a:off x="62988" y="119704"/>
        <a:ext cx="3368433" cy="1971979"/>
      </dsp:txXfrm>
    </dsp:sp>
    <dsp:sp modelId="{FBCC3EA7-F63D-49FE-93EB-B9EA71E370A1}">
      <dsp:nvSpPr>
        <dsp:cNvPr id="0" name=""/>
        <dsp:cNvSpPr/>
      </dsp:nvSpPr>
      <dsp:spPr>
        <a:xfrm>
          <a:off x="3841886" y="174359"/>
          <a:ext cx="740120" cy="18626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tint val="6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Courier New" pitchFamily="49" charset="0"/>
            <a:cs typeface="Courier New" pitchFamily="49" charset="0"/>
          </a:endParaRPr>
        </a:p>
      </dsp:txBody>
      <dsp:txXfrm>
        <a:off x="3841886" y="546893"/>
        <a:ext cx="518084" cy="1117600"/>
      </dsp:txXfrm>
    </dsp:sp>
    <dsp:sp modelId="{FD820D7F-A2FB-40DE-810D-62FBEDE149C8}">
      <dsp:nvSpPr>
        <dsp:cNvPr id="0" name=""/>
        <dsp:cNvSpPr/>
      </dsp:nvSpPr>
      <dsp:spPr>
        <a:xfrm>
          <a:off x="4889227" y="58353"/>
          <a:ext cx="3491135" cy="20946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Input of Command 2</a:t>
          </a:r>
          <a:endParaRPr lang="en-US" sz="4800" kern="1200" dirty="0"/>
        </a:p>
      </dsp:txBody>
      <dsp:txXfrm>
        <a:off x="4950578" y="119704"/>
        <a:ext cx="3368433" cy="1971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FA974-9229-4D17-BC76-A30C42804792}">
      <dsp:nvSpPr>
        <dsp:cNvPr id="0" name=""/>
        <dsp:cNvSpPr/>
      </dsp:nvSpPr>
      <dsp:spPr>
        <a:xfrm rot="5400000">
          <a:off x="4912168" y="-2754915"/>
          <a:ext cx="782637" cy="6492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(</a:t>
          </a:r>
          <a:r>
            <a:rPr lang="en-US" sz="1800" kern="1200" dirty="0" err="1" smtClean="0"/>
            <a:t>Init;Test;Repeat</a:t>
          </a:r>
          <a:r>
            <a:rPr lang="en-US" sz="1800" kern="1200" dirty="0" smtClean="0"/>
            <a:t>) {Commands}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olas" pitchFamily="49" charset="0"/>
            </a:rPr>
            <a:t>for($</a:t>
          </a:r>
          <a:r>
            <a:rPr lang="en-US" sz="1800" kern="1200" dirty="0" err="1" smtClean="0">
              <a:latin typeface="Consolas" pitchFamily="49" charset="0"/>
            </a:rPr>
            <a:t>i</a:t>
          </a:r>
          <a:r>
            <a:rPr lang="en-US" sz="1800" kern="1200" dirty="0" smtClean="0">
              <a:latin typeface="Consolas" pitchFamily="49" charset="0"/>
            </a:rPr>
            <a:t>=1; $</a:t>
          </a:r>
          <a:r>
            <a:rPr lang="en-US" sz="1800" kern="1200" dirty="0" err="1" smtClean="0">
              <a:latin typeface="Consolas" pitchFamily="49" charset="0"/>
            </a:rPr>
            <a:t>i</a:t>
          </a:r>
          <a:r>
            <a:rPr lang="en-US" sz="1800" kern="1200" dirty="0" smtClean="0">
              <a:latin typeface="Consolas" pitchFamily="49" charset="0"/>
            </a:rPr>
            <a:t> -le 10; $</a:t>
          </a:r>
          <a:r>
            <a:rPr lang="en-US" sz="1800" kern="1200" dirty="0" err="1" smtClean="0">
              <a:latin typeface="Consolas" pitchFamily="49" charset="0"/>
            </a:rPr>
            <a:t>i</a:t>
          </a:r>
          <a:r>
            <a:rPr lang="en-US" sz="1800" kern="1200" dirty="0" smtClean="0">
              <a:latin typeface="Consolas" pitchFamily="49" charset="0"/>
            </a:rPr>
            <a:t>++) {Write-Host $</a:t>
          </a:r>
          <a:r>
            <a:rPr lang="en-US" sz="1800" kern="1200" dirty="0" err="1" smtClean="0">
              <a:latin typeface="Consolas" pitchFamily="49" charset="0"/>
            </a:rPr>
            <a:t>i</a:t>
          </a:r>
          <a:r>
            <a:rPr lang="en-US" sz="1800" kern="1200" dirty="0" smtClean="0">
              <a:latin typeface="Consolas" pitchFamily="49" charset="0"/>
            </a:rPr>
            <a:t>}</a:t>
          </a:r>
          <a:endParaRPr lang="en-US" sz="1800" kern="1200" dirty="0">
            <a:latin typeface="Consolas" pitchFamily="49" charset="0"/>
          </a:endParaRPr>
        </a:p>
      </dsp:txBody>
      <dsp:txXfrm rot="-5400000">
        <a:off x="2057390" y="138068"/>
        <a:ext cx="6453990" cy="706227"/>
      </dsp:txXfrm>
    </dsp:sp>
    <dsp:sp modelId="{BE49850A-08B1-40D4-9F26-56D6D4B083B2}">
      <dsp:nvSpPr>
        <dsp:cNvPr id="0" name=""/>
        <dsp:cNvSpPr/>
      </dsp:nvSpPr>
      <dsp:spPr>
        <a:xfrm>
          <a:off x="0" y="2033"/>
          <a:ext cx="2270237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For</a:t>
          </a:r>
          <a:endParaRPr lang="en-US" sz="4200" kern="1200" dirty="0"/>
        </a:p>
      </dsp:txBody>
      <dsp:txXfrm>
        <a:off x="47756" y="49789"/>
        <a:ext cx="2174725" cy="882784"/>
      </dsp:txXfrm>
    </dsp:sp>
    <dsp:sp modelId="{97396990-3892-4CC3-95A1-B63D77A0EF07}">
      <dsp:nvSpPr>
        <dsp:cNvPr id="0" name=""/>
        <dsp:cNvSpPr/>
      </dsp:nvSpPr>
      <dsp:spPr>
        <a:xfrm rot="5400000">
          <a:off x="4912168" y="-1727703"/>
          <a:ext cx="782637" cy="6492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Foreach</a:t>
          </a:r>
          <a:r>
            <a:rPr lang="en-US" sz="1800" kern="1200" dirty="0" smtClean="0"/>
            <a:t> (Item in Collection) {Commands}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onsolas" pitchFamily="49" charset="0"/>
            </a:rPr>
            <a:t>Foreach</a:t>
          </a:r>
          <a:r>
            <a:rPr lang="en-US" sz="1800" kern="1200" dirty="0" smtClean="0">
              <a:latin typeface="Consolas" pitchFamily="49" charset="0"/>
            </a:rPr>
            <a:t> ($web in $</a:t>
          </a:r>
          <a:r>
            <a:rPr lang="en-US" sz="1800" kern="1200" dirty="0" err="1" smtClean="0">
              <a:latin typeface="Consolas" pitchFamily="49" charset="0"/>
            </a:rPr>
            <a:t>site.AllWebs</a:t>
          </a:r>
          <a:r>
            <a:rPr lang="en-US" sz="1800" kern="1200" dirty="0" smtClean="0">
              <a:latin typeface="Consolas" pitchFamily="49" charset="0"/>
            </a:rPr>
            <a:t>) {$</a:t>
          </a:r>
          <a:r>
            <a:rPr lang="en-US" sz="1800" kern="1200" dirty="0" err="1" smtClean="0">
              <a:latin typeface="Consolas" pitchFamily="49" charset="0"/>
            </a:rPr>
            <a:t>web.Title</a:t>
          </a:r>
          <a:r>
            <a:rPr lang="en-US" sz="1800" kern="1200" dirty="0" smtClean="0">
              <a:latin typeface="Consolas" pitchFamily="49" charset="0"/>
            </a:rPr>
            <a:t>}</a:t>
          </a:r>
          <a:endParaRPr lang="en-US" sz="1800" kern="1200" dirty="0">
            <a:latin typeface="Consolas" pitchFamily="49" charset="0"/>
          </a:endParaRPr>
        </a:p>
      </dsp:txBody>
      <dsp:txXfrm rot="-5400000">
        <a:off x="2057390" y="1165280"/>
        <a:ext cx="6453990" cy="706227"/>
      </dsp:txXfrm>
    </dsp:sp>
    <dsp:sp modelId="{DEFB58A3-D835-415D-A6D0-6D2CDEF061A0}">
      <dsp:nvSpPr>
        <dsp:cNvPr id="0" name=""/>
        <dsp:cNvSpPr/>
      </dsp:nvSpPr>
      <dsp:spPr>
        <a:xfrm>
          <a:off x="0" y="1029245"/>
          <a:ext cx="2270237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ForEach</a:t>
          </a:r>
          <a:endParaRPr lang="en-US" sz="4200" kern="1200" dirty="0"/>
        </a:p>
      </dsp:txBody>
      <dsp:txXfrm>
        <a:off x="47756" y="1077001"/>
        <a:ext cx="2174725" cy="882784"/>
      </dsp:txXfrm>
    </dsp:sp>
    <dsp:sp modelId="{FC8829B2-B34C-4714-99E4-9B64AB7405D5}">
      <dsp:nvSpPr>
        <dsp:cNvPr id="0" name=""/>
        <dsp:cNvSpPr/>
      </dsp:nvSpPr>
      <dsp:spPr>
        <a:xfrm rot="5400000">
          <a:off x="4897266" y="-700798"/>
          <a:ext cx="782637" cy="64928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If (Test) {Commands}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onsolas" pitchFamily="49" charset="0"/>
            </a:rPr>
            <a:t>if ($</a:t>
          </a:r>
          <a:r>
            <a:rPr lang="en-US" sz="1800" kern="1200" dirty="0" err="1" smtClean="0">
              <a:latin typeface="Consolas" pitchFamily="49" charset="0"/>
            </a:rPr>
            <a:t>web.Title</a:t>
          </a:r>
          <a:r>
            <a:rPr lang="en-US" sz="1800" kern="1200" dirty="0" smtClean="0">
              <a:latin typeface="Consolas" pitchFamily="49" charset="0"/>
            </a:rPr>
            <a:t> –ne “”) {Write-Host $</a:t>
          </a:r>
          <a:r>
            <a:rPr lang="en-US" sz="1800" kern="1200" dirty="0" err="1" smtClean="0">
              <a:latin typeface="Consolas" pitchFamily="49" charset="0"/>
            </a:rPr>
            <a:t>web.Title</a:t>
          </a:r>
          <a:r>
            <a:rPr lang="en-US" sz="1800" kern="1200" dirty="0" smtClean="0">
              <a:latin typeface="Consolas" pitchFamily="49" charset="0"/>
            </a:rPr>
            <a:t>}</a:t>
          </a:r>
          <a:endParaRPr lang="en-US" sz="1800" kern="1200" dirty="0">
            <a:latin typeface="Consolas" pitchFamily="49" charset="0"/>
          </a:endParaRPr>
        </a:p>
      </dsp:txBody>
      <dsp:txXfrm rot="-5400000">
        <a:off x="2042181" y="2192492"/>
        <a:ext cx="6454603" cy="706227"/>
      </dsp:txXfrm>
    </dsp:sp>
    <dsp:sp modelId="{E8C751C2-9FF0-4EEC-8FAB-A4A6BFE1794F}">
      <dsp:nvSpPr>
        <dsp:cNvPr id="0" name=""/>
        <dsp:cNvSpPr/>
      </dsp:nvSpPr>
      <dsp:spPr>
        <a:xfrm>
          <a:off x="0" y="2056457"/>
          <a:ext cx="224029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If</a:t>
          </a:r>
          <a:endParaRPr lang="en-US" sz="4200" kern="1200" dirty="0"/>
        </a:p>
      </dsp:txBody>
      <dsp:txXfrm>
        <a:off x="47756" y="2104213"/>
        <a:ext cx="2144784" cy="882784"/>
      </dsp:txXfrm>
    </dsp:sp>
    <dsp:sp modelId="{CA7FC663-C48C-45A1-80A9-6892DE707CFF}">
      <dsp:nvSpPr>
        <dsp:cNvPr id="0" name=""/>
        <dsp:cNvSpPr/>
      </dsp:nvSpPr>
      <dsp:spPr>
        <a:xfrm rot="5400000">
          <a:off x="4909523" y="329375"/>
          <a:ext cx="782637" cy="64868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While (Condition){Commands}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800" kern="1200" dirty="0" smtClean="0">
              <a:latin typeface="Consolas" pitchFamily="49" charset="0"/>
            </a:rPr>
            <a:t>while($val -ne 3){$val++; Write-Host $val}</a:t>
          </a:r>
          <a:endParaRPr lang="en-US" sz="1800" kern="1200" dirty="0">
            <a:latin typeface="Consolas" pitchFamily="49" charset="0"/>
          </a:endParaRPr>
        </a:p>
      </dsp:txBody>
      <dsp:txXfrm rot="-5400000">
        <a:off x="2057401" y="3219703"/>
        <a:ext cx="6448678" cy="706227"/>
      </dsp:txXfrm>
    </dsp:sp>
    <dsp:sp modelId="{A3F4B67D-B03E-4F80-B1DC-CC267EB9BB65}">
      <dsp:nvSpPr>
        <dsp:cNvPr id="0" name=""/>
        <dsp:cNvSpPr/>
      </dsp:nvSpPr>
      <dsp:spPr>
        <a:xfrm>
          <a:off x="0" y="3083669"/>
          <a:ext cx="2270076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While</a:t>
          </a:r>
          <a:endParaRPr lang="en-US" sz="4200" kern="1200" dirty="0"/>
        </a:p>
      </dsp:txBody>
      <dsp:txXfrm>
        <a:off x="47756" y="3131425"/>
        <a:ext cx="2174564" cy="882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FA974-9229-4D17-BC76-A30C42804792}">
      <dsp:nvSpPr>
        <dsp:cNvPr id="0" name=""/>
        <dsp:cNvSpPr/>
      </dsp:nvSpPr>
      <dsp:spPr>
        <a:xfrm rot="5400000">
          <a:off x="4406455" y="-2124751"/>
          <a:ext cx="1794063" cy="6492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Where {&lt;Test&gt;}</a:t>
          </a:r>
          <a:endParaRPr lang="en-US" sz="6500" kern="1200" dirty="0"/>
        </a:p>
      </dsp:txBody>
      <dsp:txXfrm rot="-5400000">
        <a:off x="2057390" y="311893"/>
        <a:ext cx="6404616" cy="1618905"/>
      </dsp:txXfrm>
    </dsp:sp>
    <dsp:sp modelId="{BE49850A-08B1-40D4-9F26-56D6D4B083B2}">
      <dsp:nvSpPr>
        <dsp:cNvPr id="0" name=""/>
        <dsp:cNvSpPr/>
      </dsp:nvSpPr>
      <dsp:spPr>
        <a:xfrm>
          <a:off x="0" y="56"/>
          <a:ext cx="2270237" cy="224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Syntax</a:t>
          </a:r>
          <a:endParaRPr lang="en-US" sz="3900" kern="1200" dirty="0"/>
        </a:p>
      </dsp:txBody>
      <dsp:txXfrm>
        <a:off x="109474" y="109530"/>
        <a:ext cx="2051289" cy="2023631"/>
      </dsp:txXfrm>
    </dsp:sp>
    <dsp:sp modelId="{97396990-3892-4CC3-95A1-B63D77A0EF07}">
      <dsp:nvSpPr>
        <dsp:cNvPr id="0" name=""/>
        <dsp:cNvSpPr/>
      </dsp:nvSpPr>
      <dsp:spPr>
        <a:xfrm rot="5400000">
          <a:off x="4406455" y="229956"/>
          <a:ext cx="1794063" cy="649219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V1&amp;2:Dir | Where {$_.Name –like </a:t>
          </a:r>
          <a:br>
            <a:rPr lang="en-US" sz="3200" kern="1200" dirty="0" smtClean="0"/>
          </a:br>
          <a:r>
            <a:rPr lang="en-US" sz="3200" kern="1200" dirty="0" smtClean="0"/>
            <a:t>“B*”}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V3:Dir | where Name –like B*</a:t>
          </a:r>
          <a:endParaRPr lang="en-US" sz="3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</dsp:txBody>
      <dsp:txXfrm rot="-5400000">
        <a:off x="2057390" y="2666601"/>
        <a:ext cx="6404616" cy="1618905"/>
      </dsp:txXfrm>
    </dsp:sp>
    <dsp:sp modelId="{DEFB58A3-D835-415D-A6D0-6D2CDEF061A0}">
      <dsp:nvSpPr>
        <dsp:cNvPr id="0" name=""/>
        <dsp:cNvSpPr/>
      </dsp:nvSpPr>
      <dsp:spPr>
        <a:xfrm>
          <a:off x="0" y="2354764"/>
          <a:ext cx="2270237" cy="224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Example</a:t>
          </a:r>
          <a:endParaRPr lang="en-US" sz="3900" kern="1200" dirty="0"/>
        </a:p>
      </dsp:txBody>
      <dsp:txXfrm>
        <a:off x="109474" y="2464238"/>
        <a:ext cx="2051289" cy="20236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CAA1-5417-4779-B58B-8732D2348B1B}">
      <dsp:nvSpPr>
        <dsp:cNvPr id="0" name=""/>
        <dsp:cNvSpPr/>
      </dsp:nvSpPr>
      <dsp:spPr>
        <a:xfrm rot="10800000">
          <a:off x="1825379" y="2893"/>
          <a:ext cx="5472684" cy="178768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32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.\filename.ps1</a:t>
          </a:r>
          <a:endParaRPr lang="en-US" sz="3900" kern="1200" dirty="0"/>
        </a:p>
      </dsp:txBody>
      <dsp:txXfrm rot="10800000">
        <a:off x="2272301" y="2893"/>
        <a:ext cx="5025762" cy="1787687"/>
      </dsp:txXfrm>
    </dsp:sp>
    <dsp:sp modelId="{E8CBA9DB-B808-42E6-8ACC-A9EBE454C2CC}">
      <dsp:nvSpPr>
        <dsp:cNvPr id="0" name=""/>
        <dsp:cNvSpPr/>
      </dsp:nvSpPr>
      <dsp:spPr>
        <a:xfrm>
          <a:off x="931536" y="2893"/>
          <a:ext cx="1787687" cy="17876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0F830-235F-4B1D-8A87-0D01945DD9D3}">
      <dsp:nvSpPr>
        <dsp:cNvPr id="0" name=""/>
        <dsp:cNvSpPr/>
      </dsp:nvSpPr>
      <dsp:spPr>
        <a:xfrm rot="10800000">
          <a:off x="1825379" y="2324219"/>
          <a:ext cx="5472684" cy="178768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321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Set-</a:t>
          </a:r>
          <a:r>
            <a:rPr lang="en-US" sz="3900" kern="1200" dirty="0" err="1" smtClean="0"/>
            <a:t>ExecutionPolicy</a:t>
          </a:r>
          <a:r>
            <a:rPr lang="en-US" sz="3900" kern="1200" dirty="0" smtClean="0"/>
            <a:t> Unrestricted</a:t>
          </a:r>
          <a:endParaRPr lang="en-US" sz="3900" kern="1200" dirty="0"/>
        </a:p>
      </dsp:txBody>
      <dsp:txXfrm rot="10800000">
        <a:off x="2272301" y="2324219"/>
        <a:ext cx="5025762" cy="1787687"/>
      </dsp:txXfrm>
    </dsp:sp>
    <dsp:sp modelId="{4D0A2A45-AE92-4A50-A61A-F3E0BB10CD96}">
      <dsp:nvSpPr>
        <dsp:cNvPr id="0" name=""/>
        <dsp:cNvSpPr/>
      </dsp:nvSpPr>
      <dsp:spPr>
        <a:xfrm>
          <a:off x="931536" y="2324219"/>
          <a:ext cx="1787687" cy="17876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AF10-FBE9-4073-B7A5-2B9512302906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3227-93A4-45F8-B687-3ECF1874E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3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286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94199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/>
            </a:lvl1pPr>
          </a:lstStyle>
          <a:p>
            <a:fld id="{97CB9844-06C3-4822-82EB-10BA51B0C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  <a:r>
              <a:rPr lang="en-US" baseline="0" dirty="0" smtClean="0"/>
              <a:t> SPO </a:t>
            </a:r>
            <a:r>
              <a:rPr lang="en-US" baseline="0" dirty="0" err="1" smtClean="0"/>
              <a:t>Cmdlets</a:t>
            </a:r>
            <a:r>
              <a:rPr lang="en-US" baseline="0" dirty="0" smtClean="0"/>
              <a:t> here: http://www.microsoft.com/en-us/download/details.aspx?id=35588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that Language…</a:t>
            </a:r>
          </a:p>
          <a:p>
            <a:r>
              <a:rPr lang="en-US" dirty="0" smtClean="0"/>
              <a:t>Similar</a:t>
            </a:r>
            <a:r>
              <a:rPr lang="en-US" baseline="0" dirty="0" smtClean="0"/>
              <a:t> to @variables in SQL, apparently also Ruby, PHP.</a:t>
            </a:r>
          </a:p>
          <a:p>
            <a:r>
              <a:rPr lang="en-US" baseline="0" dirty="0" smtClean="0"/>
              <a:t>Arrays start at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2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Aliases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a UNIX </a:t>
            </a:r>
            <a:r>
              <a:rPr lang="en-US" dirty="0" err="1" smtClean="0"/>
              <a:t>Manpage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Get-Member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9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Command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Intellisense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9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 anyone has </a:t>
            </a:r>
            <a:r>
              <a:rPr lang="en-US" dirty="0" err="1" smtClean="0"/>
              <a:t>unix</a:t>
            </a:r>
            <a:r>
              <a:rPr lang="en-US" baseline="0" dirty="0" smtClean="0"/>
              <a:t> scripting experience, and what they think of this.</a:t>
            </a:r>
          </a:p>
          <a:p>
            <a:r>
              <a:rPr lang="en-US" baseline="0" dirty="0" smtClean="0"/>
              <a:t>Can you imagine trying to do this in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vbscript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PSC</a:t>
            </a:r>
            <a:r>
              <a:rPr lang="en-US" baseline="0" dirty="0" smtClean="0"/>
              <a:t> is a title sponsor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4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Get-Help </a:t>
            </a:r>
            <a:r>
              <a:rPr lang="en-US" dirty="0" err="1" smtClean="0"/>
              <a:t>about_flow_control</a:t>
            </a:r>
            <a:endParaRPr lang="en-US" dirty="0" smtClean="0"/>
          </a:p>
          <a:p>
            <a:r>
              <a:rPr lang="en-US" dirty="0" smtClean="0"/>
              <a:t>Mention that collections start at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 anyone has </a:t>
            </a:r>
            <a:r>
              <a:rPr lang="en-US" dirty="0" err="1" smtClean="0"/>
              <a:t>unix</a:t>
            </a:r>
            <a:r>
              <a:rPr lang="en-US" baseline="0" dirty="0" smtClean="0"/>
              <a:t> scripting experience, and what they think of this.</a:t>
            </a:r>
          </a:p>
          <a:p>
            <a:r>
              <a:rPr lang="en-US" baseline="0" dirty="0" smtClean="0"/>
              <a:t>Can you imagine trying to do this in </a:t>
            </a:r>
            <a:r>
              <a:rPr lang="en-US" baseline="0" dirty="0" err="1" smtClean="0"/>
              <a:t>unix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vbscript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56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8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4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are familiar with these objects, raise your hand.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1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you</a:t>
            </a:r>
            <a:r>
              <a:rPr lang="en-US" baseline="0" dirty="0" smtClean="0"/>
              <a:t> </a:t>
            </a:r>
            <a:r>
              <a:rPr lang="en-US" dirty="0" smtClean="0"/>
              <a:t>know all the fundamentals, Jack</a:t>
            </a:r>
            <a:r>
              <a:rPr lang="en-US" baseline="0" dirty="0" smtClean="0"/>
              <a:t> will show you how to apply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9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http://technet.microsoft.com/en-us/magazine/ff458353.aspx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4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use an existing verb.  You can</a:t>
            </a:r>
            <a:r>
              <a:rPr lang="en-US" baseline="0" dirty="0" smtClean="0"/>
              <a:t> make your own Noun Prefix if you want.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5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effectLst/>
              </a:rPr>
              <a:t>about_comment_based_help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84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mother</a:t>
            </a:r>
            <a:r>
              <a:rPr lang="en-US" baseline="0" dirty="0" smtClean="0"/>
              <a:t> doesn’t work here!  You must clean up after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5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6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http://sharepoint.microsoft.com/blog/Pages/BlogPost.aspx?PageType=4&amp;ListId={72C1C85B-1D2D-4A4A-90DE-CA74A7808184}&amp;pID=524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http://msdn.microsoft.com/en-us/library/ee557362.aspx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See Assignment collections - http://technet.microsoft.com/en-us/library/ff607664.aspx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6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6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Who would like another tool in</a:t>
            </a:r>
            <a:r>
              <a:rPr lang="en-US" baseline="0" dirty="0" smtClean="0"/>
              <a:t> their toolbox, one that will help them with SharePoint, but also with many other things?  How about the 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 army knife of tools?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It will make you a better developer!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920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5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used a choice column’s values instead of a CSV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1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the VM, </a:t>
            </a:r>
            <a:r>
              <a:rPr lang="en-US" dirty="0" err="1" smtClean="0"/>
              <a:t>Cloudshare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27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893C1D-A704-4200-AF30-D79476DC2E9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November 4,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By PSC Group, LLC (www.psclistens.com)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UL Introduction to SharePoint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5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Anyone</a:t>
            </a:r>
            <a:r>
              <a:rPr lang="en-US" sz="1200" baseline="0" dirty="0" smtClean="0"/>
              <a:t> here not done SharePoint development?</a:t>
            </a:r>
          </a:p>
          <a:p>
            <a:r>
              <a:rPr lang="en-US" sz="1200" baseline="0" dirty="0" smtClean="0"/>
              <a:t>What kind of development have you done?</a:t>
            </a:r>
          </a:p>
          <a:p>
            <a:r>
              <a:rPr lang="en-US" sz="1200" baseline="0" dirty="0" smtClean="0"/>
              <a:t>Who has worked with PowerShell already?  Used for what?  Your name?</a:t>
            </a:r>
          </a:p>
          <a:p>
            <a:r>
              <a:rPr lang="en-US" sz="1200" baseline="0" dirty="0" smtClean="0"/>
              <a:t>Who has worked with other scripting languages?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line control of SharePoint at your fingertips?</a:t>
            </a:r>
          </a:p>
          <a:p>
            <a:r>
              <a:rPr lang="en-US" dirty="0" smtClean="0"/>
              <a:t>Every</a:t>
            </a:r>
            <a:r>
              <a:rPr lang="en-US" baseline="0" dirty="0" smtClean="0"/>
              <a:t> SharePoint Developer &amp; admin needs this!</a:t>
            </a:r>
          </a:p>
          <a:p>
            <a:r>
              <a:rPr lang="en-US" baseline="0" dirty="0" smtClean="0"/>
              <a:t>Fast and Flexible</a:t>
            </a:r>
          </a:p>
          <a:p>
            <a:r>
              <a:rPr lang="en-US" baseline="0" dirty="0" smtClean="0"/>
              <a:t>Great for </a:t>
            </a:r>
            <a:r>
              <a:rPr lang="en-US" baseline="0" dirty="0" err="1" smtClean="0"/>
              <a:t>LastMile</a:t>
            </a:r>
            <a:r>
              <a:rPr lang="en-US" baseline="0" dirty="0" smtClean="0"/>
              <a:t> Problems.  New MSFT </a:t>
            </a:r>
            <a:r>
              <a:rPr lang="en-US" baseline="0" dirty="0" err="1" smtClean="0"/>
              <a:t>std</a:t>
            </a:r>
            <a:r>
              <a:rPr lang="en-US" baseline="0" dirty="0" smtClean="0"/>
              <a:t> for command line &amp; remote admin.</a:t>
            </a:r>
          </a:p>
          <a:p>
            <a:r>
              <a:rPr lang="en-US" baseline="0" dirty="0" smtClean="0"/>
              <a:t>No Visual Studio.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5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Who would like another tool in</a:t>
            </a:r>
            <a:r>
              <a:rPr lang="en-US" baseline="0" dirty="0" smtClean="0"/>
              <a:t> their toolbox, one that will help them with SharePoint, but also with many other things?  How about the </a:t>
            </a:r>
            <a:r>
              <a:rPr lang="en-US" baseline="0" dirty="0" err="1" smtClean="0"/>
              <a:t>swiss</a:t>
            </a:r>
            <a:r>
              <a:rPr lang="en-US" baseline="0" dirty="0" smtClean="0"/>
              <a:t> army knife of tools?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It will make you a better developer!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here already</a:t>
            </a:r>
            <a:r>
              <a:rPr lang="en-US" baseline="0" dirty="0" smtClean="0"/>
              <a:t> has installed and PowerShell?  </a:t>
            </a:r>
          </a:p>
          <a:p>
            <a:r>
              <a:rPr lang="en-US" dirty="0" smtClean="0"/>
              <a:t>Win 2003: http://www.microsoft.com/windowsserver2003/technologies/management/powershell/download.mspx</a:t>
            </a:r>
          </a:p>
          <a:p>
            <a:r>
              <a:rPr lang="en-US" dirty="0" smtClean="0"/>
              <a:t>Win 2008 – It’s an</a:t>
            </a:r>
            <a:r>
              <a:rPr lang="en-US" baseline="0" dirty="0" smtClean="0"/>
              <a:t> OS Feature – “</a:t>
            </a:r>
            <a:r>
              <a:rPr lang="en-US" baseline="0" dirty="0" err="1" smtClean="0"/>
              <a:t>servermanagercmd</a:t>
            </a:r>
            <a:r>
              <a:rPr lang="en-US" baseline="0" dirty="0" smtClean="0"/>
              <a:t> –install PowerShell”</a:t>
            </a:r>
          </a:p>
          <a:p>
            <a:r>
              <a:rPr lang="en-US" baseline="0" dirty="0" smtClean="0"/>
              <a:t>Win2008R2 – it’s already installed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28600"/>
            <a:ext cx="54864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is SharePoint aware,</a:t>
            </a:r>
            <a:r>
              <a:rPr lang="en-US" baseline="0" dirty="0" smtClean="0"/>
              <a:t> the other isn’t!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B9844-06C3-4822-82EB-10BA51B0C3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65" y="1416053"/>
            <a:ext cx="7681913" cy="152349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665" y="3657602"/>
            <a:ext cx="7681913" cy="226489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ackground 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54747" y="963638"/>
            <a:ext cx="8883747" cy="5774788"/>
          </a:xfrm>
          <a:prstGeom prst="roundRect">
            <a:avLst>
              <a:gd name="adj" fmla="val 8262"/>
            </a:avLst>
          </a:prstGeom>
          <a:solidFill>
            <a:schemeClr val="accent4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7057" y="1079992"/>
            <a:ext cx="8346073" cy="1477328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1pPr>
            <a:lvl2pPr marL="457200" indent="635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2pPr>
            <a:lvl3pPr marL="79692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3pPr>
            <a:lvl4pPr marL="1147763" indent="20638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4pPr>
            <a:lvl5pPr marL="1489075" indent="0">
              <a:lnSpc>
                <a:spcPct val="80000"/>
              </a:lnSpc>
              <a:buFontTx/>
              <a:buNone/>
              <a:defRPr sz="2000" b="0">
                <a:solidFill>
                  <a:srgbClr val="000000"/>
                </a:solidFill>
                <a:latin typeface="Consolas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t I Sket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ey Point Sketch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543800" cy="664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2" descr="C:\Documents and Settings\MichaelBl\My Documents\My Pictures\Microsoft Clip Organizer\j0285912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4621" y="457201"/>
            <a:ext cx="1270781" cy="92830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tail Sket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0075A-EE9E-4C2F-9506-F5D41E584CFE}" type="datetimeFigureOut">
              <a:rPr lang="en-US" smtClean="0"/>
              <a:pPr/>
              <a:t>12/8/14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A91B4-B28B-4DBD-9DDD-67A6AEB159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 anchor="b" anchorCtr="0"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8"/>
            <a:ext cx="7772400" cy="276999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, 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4" y="381506"/>
            <a:ext cx="6994362" cy="152349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4" y="3657602"/>
            <a:ext cx="699436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13" y="1905000"/>
            <a:ext cx="6994950" cy="1384995"/>
          </a:xfrm>
          <a:scene3d>
            <a:camera prst="orthographicFront"/>
            <a:lightRig rig="contrasting" dir="t"/>
          </a:scene3d>
          <a:sp3d/>
        </p:spPr>
        <p:txBody>
          <a:bodyPr anchor="t" anchorCtr="0">
            <a:noAutofit/>
          </a:bodyPr>
          <a:lstStyle>
            <a:lvl1pPr marL="0" indent="0" algn="l">
              <a:buFont typeface="Arial" pitchFamily="34" charset="0"/>
              <a:buNone/>
              <a:defRPr kumimoji="0" lang="en-US" sz="10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lang="en-US" dirty="0" smtClean="0"/>
              <a:t>Demo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99C8D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9C8D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1809726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  <a:lvl2pPr>
              <a:lnSpc>
                <a:spcPct val="90000"/>
              </a:lnSpc>
              <a:defRPr sz="2400"/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411556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1411556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/>
        </p:nvSpPr>
        <p:spPr>
          <a:xfrm>
            <a:off x="95275" y="6400802"/>
            <a:ext cx="21329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6DABA-E178-49C8-B135-4378B6D3DD6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4" y="1420815"/>
            <a:ext cx="8375946" cy="2135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1" r:id="rId11"/>
    <p:sldLayoutId id="2147483772" r:id="rId12"/>
    <p:sldLayoutId id="2147483773" r:id="rId13"/>
    <p:sldLayoutId id="2147483774" r:id="rId14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0" baseline="0" dirty="0" smtClean="0">
          <a:ln w="3175"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Arial" charset="0"/>
        </a:defRPr>
      </a:lvl1pPr>
    </p:titleStyle>
    <p:bodyStyle>
      <a:lvl1pPr marL="463550" indent="-463550" algn="l" defTabSz="914363" rtl="0" eaLnBrk="1" latinLnBrk="0" hangingPunct="1">
        <a:lnSpc>
          <a:spcPct val="90000"/>
        </a:lnSpc>
        <a:spcBef>
          <a:spcPct val="20000"/>
        </a:spcBef>
        <a:buSzPct val="120000"/>
        <a:buFontTx/>
        <a:buBlip>
          <a:blip r:embed="rId16"/>
        </a:buBlip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33438" indent="-3698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68400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516063" indent="-34766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52613" indent="-32543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1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3.xml"/><Relationship Id="rId12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8" Type="http://schemas.openxmlformats.org/officeDocument/2006/relationships/diagramData" Target="../diagrams/data13.xml"/><Relationship Id="rId9" Type="http://schemas.openxmlformats.org/officeDocument/2006/relationships/diagramLayout" Target="../diagrams/layout13.xml"/><Relationship Id="rId10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201412CSPUGReg" TargetMode="External"/><Relationship Id="rId3" Type="http://schemas.openxmlformats.org/officeDocument/2006/relationships/image" Target="../media/image4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323987"/>
          </a:xfrm>
        </p:spPr>
        <p:txBody>
          <a:bodyPr/>
          <a:lstStyle/>
          <a:p>
            <a:pPr algn="ctr"/>
            <a:r>
              <a:rPr lang="en-US" dirty="0" smtClean="0"/>
              <a:t>An Advanced Introduction to PowerShell </a:t>
            </a:r>
            <a:br>
              <a:rPr lang="en-US" dirty="0" smtClean="0"/>
            </a:br>
            <a:r>
              <a:rPr lang="en-US" dirty="0" smtClean="0"/>
              <a:t>for SharePoint</a:t>
            </a:r>
            <a:br>
              <a:rPr lang="en-US" dirty="0" smtClean="0"/>
            </a:br>
            <a:r>
              <a:rPr lang="en-US" dirty="0" smtClean="0"/>
              <a:t> Developers and Administrators </a:t>
            </a:r>
            <a:br>
              <a:rPr lang="en-US" dirty="0" smtClean="0"/>
            </a:br>
            <a:endParaRPr lang="en-US" baseline="0" dirty="0" smtClean="0"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43198"/>
          </a:xfrm>
        </p:spPr>
        <p:txBody>
          <a:bodyPr/>
          <a:lstStyle/>
          <a:p>
            <a:r>
              <a:rPr lang="en-US" dirty="0" smtClean="0"/>
              <a:t>Michael Blumenthal &amp; Jack Fruh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2941"/>
          <a:stretch/>
        </p:blipFill>
        <p:spPr>
          <a:xfrm>
            <a:off x="38100" y="-1"/>
            <a:ext cx="8191500" cy="68711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867400" y="0"/>
            <a:ext cx="3276600" cy="6858000"/>
          </a:xfrm>
          <a:prstGeom prst="rect">
            <a:avLst/>
          </a:prstGeom>
          <a:solidFill>
            <a:srgbClr val="005CB0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" r="2609"/>
          <a:stretch/>
        </p:blipFill>
        <p:spPr>
          <a:xfrm>
            <a:off x="5867401" y="0"/>
            <a:ext cx="3200400" cy="28289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55" y="1676400"/>
            <a:ext cx="63436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4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85" t="8000" r="51370" b="44000"/>
          <a:stretch>
            <a:fillRect/>
          </a:stretch>
        </p:blipFill>
        <p:spPr bwMode="auto">
          <a:xfrm>
            <a:off x="0" y="30191"/>
            <a:ext cx="5334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8508"/>
            <a:ext cx="8280708" cy="61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3877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 rot="20428287">
            <a:off x="2329411" y="2383247"/>
            <a:ext cx="4485177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V2</a:t>
            </a:r>
          </a:p>
          <a:p>
            <a:pPr algn="ctr"/>
            <a:r>
              <a:rPr lang="en-US" sz="40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With SP2010</a:t>
            </a:r>
            <a:endParaRPr lang="en-US" sz="40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837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PowerShell v3 &amp; v4 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38779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3" y="990600"/>
            <a:ext cx="8862114" cy="4499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28287">
            <a:off x="2329411" y="2383247"/>
            <a:ext cx="4485177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V3</a:t>
            </a:r>
          </a:p>
          <a:p>
            <a:pPr algn="ctr"/>
            <a:r>
              <a:rPr lang="en-US" sz="40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With SP2013</a:t>
            </a:r>
            <a:endParaRPr lang="en-US" sz="40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559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50000" r="48959" b="17829"/>
          <a:stretch/>
        </p:blipFill>
        <p:spPr bwMode="auto">
          <a:xfrm>
            <a:off x="4889500" y="2286000"/>
            <a:ext cx="42545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133601"/>
            <a:ext cx="3505199" cy="27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 Equal 3"/>
          <p:cNvSpPr/>
          <p:nvPr/>
        </p:nvSpPr>
        <p:spPr bwMode="auto">
          <a:xfrm>
            <a:off x="3276602" y="2590800"/>
            <a:ext cx="1409701" cy="1447800"/>
          </a:xfrm>
          <a:prstGeom prst="mathNot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POSH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smtClean="0"/>
              <a:t>the SharePoint </a:t>
            </a:r>
            <a:r>
              <a:rPr lang="en-US" dirty="0" smtClean="0"/>
              <a:t>Mgmt Shell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59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On Prem vs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382000" cy="443198"/>
          </a:xfrm>
        </p:spPr>
        <p:txBody>
          <a:bodyPr/>
          <a:lstStyle/>
          <a:p>
            <a:r>
              <a:rPr lang="en-US" dirty="0"/>
              <a:t>http://bit.ly/POSH4SPO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309172"/>
            <a:ext cx="1411037" cy="139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741" y="1028700"/>
            <a:ext cx="5260659" cy="44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438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0014" y="1905000"/>
            <a:ext cx="7316787" cy="1384995"/>
          </a:xfrm>
        </p:spPr>
        <p:txBody>
          <a:bodyPr/>
          <a:lstStyle/>
          <a:p>
            <a:pPr lvl="0"/>
            <a:r>
              <a:rPr lang="en-US" dirty="0"/>
              <a:t>Learn the PowerShell </a:t>
            </a:r>
            <a:r>
              <a:rPr lang="en-US" dirty="0" smtClean="0"/>
              <a:t>Syntax!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8229600" cy="443198"/>
          </a:xfrm>
        </p:spPr>
        <p:txBody>
          <a:bodyPr/>
          <a:lstStyle/>
          <a:p>
            <a:r>
              <a:rPr lang="en-US" sz="3200" dirty="0" smtClean="0"/>
              <a:t>Learn to use PowerShell with SharePoint!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2758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1329595"/>
          </a:xfrm>
        </p:spPr>
        <p:txBody>
          <a:bodyPr/>
          <a:lstStyle/>
          <a:p>
            <a:r>
              <a:rPr lang="en-US" dirty="0" smtClean="0"/>
              <a:t>Symbols, Keywords, and Syntax! Oh My!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231408"/>
              </p:ext>
            </p:extLst>
          </p:nvPr>
        </p:nvGraphicFramePr>
        <p:xfrm>
          <a:off x="1524000" y="1651000"/>
          <a:ext cx="67818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152400" y="2864615"/>
            <a:ext cx="1128772" cy="1128772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Symbols in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823133"/>
          </a:xfrm>
        </p:spPr>
        <p:txBody>
          <a:bodyPr/>
          <a:lstStyle/>
          <a:p>
            <a:r>
              <a:rPr lang="en-US" sz="4400" dirty="0" smtClean="0"/>
              <a:t>(</a:t>
            </a:r>
            <a:r>
              <a:rPr lang="en-US" sz="4400" dirty="0" err="1" smtClean="0"/>
              <a:t>tal</a:t>
            </a:r>
            <a:r>
              <a:rPr lang="en-US" sz="4400" dirty="0" smtClean="0"/>
              <a:t> Guidance</a:t>
            </a:r>
          </a:p>
          <a:p>
            <a:r>
              <a:rPr lang="en-US" sz="4400" dirty="0" smtClean="0"/>
              <a:t>Moe, Larry, and }</a:t>
            </a:r>
          </a:p>
          <a:p>
            <a:r>
              <a:rPr lang="en-US" sz="4400" dirty="0" smtClean="0"/>
              <a:t>The universe started with the Big !</a:t>
            </a:r>
          </a:p>
          <a:p>
            <a:r>
              <a:rPr lang="en-US" sz="4400" dirty="0" smtClean="0"/>
              <a:t>!Important</a:t>
            </a:r>
          </a:p>
          <a:p>
            <a:r>
              <a:rPr lang="en-US" sz="4400" dirty="0" smtClean="0"/>
              <a:t>A # of Bacon and # Browns</a:t>
            </a:r>
          </a:p>
          <a:p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62692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3067" r="-977" b="18858"/>
          <a:stretch/>
        </p:blipFill>
        <p:spPr>
          <a:xfrm>
            <a:off x="5893207" y="1153201"/>
            <a:ext cx="2641195" cy="219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Michael Blumenthal?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776692"/>
          </a:xfrm>
        </p:spPr>
        <p:txBody>
          <a:bodyPr/>
          <a:lstStyle/>
          <a:p>
            <a:r>
              <a:rPr lang="en-US" dirty="0" smtClean="0"/>
              <a:t>Sr. Solution Architect</a:t>
            </a:r>
          </a:p>
          <a:p>
            <a:pPr marL="0" indent="0">
              <a:buNone/>
            </a:pPr>
            <a:r>
              <a:rPr lang="en-US" dirty="0" smtClean="0"/>
              <a:t>	at PSC Group</a:t>
            </a:r>
          </a:p>
          <a:p>
            <a:r>
              <a:rPr lang="en-US" dirty="0" smtClean="0"/>
              <a:t>CSPUG Co-Leader</a:t>
            </a:r>
          </a:p>
          <a:p>
            <a:r>
              <a:rPr lang="en-US" dirty="0" smtClean="0"/>
              <a:t>19 </a:t>
            </a:r>
            <a:r>
              <a:rPr lang="en-US" dirty="0"/>
              <a:t>years in IT Consulting</a:t>
            </a:r>
          </a:p>
          <a:p>
            <a:r>
              <a:rPr lang="en-US" dirty="0"/>
              <a:t>11 years working with </a:t>
            </a:r>
          </a:p>
          <a:p>
            <a:pPr marL="0" indent="0">
              <a:buNone/>
            </a:pPr>
            <a:r>
              <a:rPr lang="en-US" dirty="0"/>
              <a:t>	SharePoint</a:t>
            </a:r>
            <a:endParaRPr lang="en-US" dirty="0" smtClean="0"/>
          </a:p>
          <a:p>
            <a:r>
              <a:rPr lang="en-US" dirty="0" smtClean="0"/>
              <a:t>7 years with PowerShell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096000" cy="664797"/>
          </a:xfrm>
        </p:spPr>
        <p:txBody>
          <a:bodyPr/>
          <a:lstStyle/>
          <a:p>
            <a:r>
              <a:rPr lang="en-US" dirty="0" smtClean="0"/>
              <a:t>Variables begin with a 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471487"/>
              </p:ext>
            </p:extLst>
          </p:nvPr>
        </p:nvGraphicFramePr>
        <p:xfrm>
          <a:off x="381000" y="1641476"/>
          <a:ext cx="8077200" cy="414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1440" y="457201"/>
            <a:ext cx="2194560" cy="780851"/>
            <a:chOff x="0" y="1785"/>
            <a:chExt cx="2194560" cy="780851"/>
          </a:xfrm>
        </p:grpSpPr>
        <p:sp>
          <p:nvSpPr>
            <p:cNvPr id="6" name="Rounded Rectangle 5"/>
            <p:cNvSpPr/>
            <p:nvPr/>
          </p:nvSpPr>
          <p:spPr>
            <a:xfrm>
              <a:off x="0" y="1785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118" y="39903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1</a:t>
              </a:r>
              <a:endParaRPr lang="en-US" sz="4100" kern="1200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187" b="6685"/>
          <a:stretch/>
        </p:blipFill>
        <p:spPr>
          <a:xfrm>
            <a:off x="228600" y="152400"/>
            <a:ext cx="8764904" cy="65531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1"/>
            <a:ext cx="8375946" cy="664797"/>
          </a:xfrm>
        </p:spPr>
        <p:txBody>
          <a:bodyPr/>
          <a:lstStyle/>
          <a:p>
            <a:r>
              <a:rPr lang="en-US" dirty="0" smtClean="0"/>
              <a:t>Commands are called </a:t>
            </a:r>
            <a:r>
              <a:rPr lang="en-US" i="1" dirty="0" err="1" smtClean="0"/>
              <a:t>cmdlets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38779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276685"/>
              </p:ext>
            </p:extLst>
          </p:nvPr>
        </p:nvGraphicFramePr>
        <p:xfrm>
          <a:off x="2095500" y="1397000"/>
          <a:ext cx="495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67640" y="457201"/>
            <a:ext cx="1432560" cy="780851"/>
            <a:chOff x="0" y="821680"/>
            <a:chExt cx="2194560" cy="780851"/>
          </a:xfrm>
        </p:grpSpPr>
        <p:sp>
          <p:nvSpPr>
            <p:cNvPr id="5" name="Rounded Rectangle 4"/>
            <p:cNvSpPr/>
            <p:nvPr/>
          </p:nvSpPr>
          <p:spPr>
            <a:xfrm>
              <a:off x="0" y="821680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8118" y="859798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2</a:t>
              </a:r>
              <a:endParaRPr lang="en-US" sz="4100" kern="1200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 l="411" t="9195" r="15068" b="31034"/>
          <a:stretch>
            <a:fillRect/>
          </a:stretch>
        </p:blipFill>
        <p:spPr bwMode="auto">
          <a:xfrm>
            <a:off x="0" y="990600"/>
            <a:ext cx="91137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Get-Help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971800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1551" b="31298"/>
          <a:stretch/>
        </p:blipFill>
        <p:spPr>
          <a:xfrm>
            <a:off x="3313" y="76200"/>
            <a:ext cx="9140687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34789"/>
          <a:stretch/>
        </p:blipFill>
        <p:spPr>
          <a:xfrm>
            <a:off x="0" y="2981325"/>
            <a:ext cx="9144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39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915400" cy="1329595"/>
          </a:xfrm>
        </p:spPr>
        <p:txBody>
          <a:bodyPr/>
          <a:lstStyle/>
          <a:p>
            <a:r>
              <a:rPr lang="en-US" dirty="0" smtClean="0"/>
              <a:t>Discover Commands: Get-Command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92372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32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787" r="28279" b="4348"/>
          <a:stretch/>
        </p:blipFill>
        <p:spPr>
          <a:xfrm>
            <a:off x="1" y="1219200"/>
            <a:ext cx="9120890" cy="4953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Intellisense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3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457200"/>
            <a:ext cx="8046720" cy="6057975"/>
            <a:chOff x="1021080" y="571425"/>
            <a:chExt cx="8046720" cy="6057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080" y="571425"/>
              <a:ext cx="8046720" cy="605797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882531" y="900030"/>
              <a:ext cx="3009693" cy="5745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943600" y="2286000"/>
              <a:ext cx="2743200" cy="4572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766770" y="5029200"/>
              <a:ext cx="659921" cy="123573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800" y="1600200"/>
              <a:ext cx="947468" cy="762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71971" y="1433184"/>
              <a:ext cx="246682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ysClr val="windowText" lastClr="000000"/>
                  </a:solidFill>
                </a:rPr>
                <a:t>Find custom commands this way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04682" y="749989"/>
              <a:ext cx="197784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ysClr val="windowText" lastClr="000000"/>
                  </a:solidFill>
                </a:rPr>
                <a:t>Refresh the command list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02833" y="4550435"/>
              <a:ext cx="2045816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ysClr val="windowText" lastClr="000000"/>
                  </a:solidFill>
                </a:rPr>
                <a:t>Actions you can take once </a:t>
              </a:r>
            </a:p>
            <a:p>
              <a:r>
                <a:rPr lang="en-US" sz="1350" dirty="0">
                  <a:solidFill>
                    <a:sysClr val="windowText" lastClr="000000"/>
                  </a:solidFill>
                </a:rPr>
                <a:t>you fill in parameters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530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7086600" cy="664797"/>
          </a:xfrm>
        </p:spPr>
        <p:txBody>
          <a:bodyPr/>
          <a:lstStyle/>
          <a:p>
            <a:r>
              <a:rPr lang="en-US" dirty="0" smtClean="0"/>
              <a:t>The Power of Piping!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360613"/>
          <a:ext cx="8382000" cy="221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276074" y="2967335"/>
            <a:ext cx="51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|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457201"/>
            <a:ext cx="2194560" cy="780851"/>
            <a:chOff x="0" y="1641574"/>
            <a:chExt cx="2194560" cy="780851"/>
          </a:xfrm>
        </p:grpSpPr>
        <p:sp>
          <p:nvSpPr>
            <p:cNvPr id="7" name="Rounded Rectangle 6"/>
            <p:cNvSpPr/>
            <p:nvPr/>
          </p:nvSpPr>
          <p:spPr>
            <a:xfrm>
              <a:off x="0" y="1641574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8118" y="1679692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3</a:t>
              </a:r>
              <a:endParaRPr lang="en-US" sz="4100" kern="1200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304801"/>
            <a:ext cx="2209800" cy="664797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9650"/>
            <a:ext cx="8991600" cy="539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Jack Fruh?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5257800" cy="4766433"/>
          </a:xfrm>
        </p:spPr>
        <p:txBody>
          <a:bodyPr/>
          <a:lstStyle/>
          <a:p>
            <a:r>
              <a:rPr lang="en-US" dirty="0" smtClean="0"/>
              <a:t>SharePoint Administrator</a:t>
            </a:r>
          </a:p>
          <a:p>
            <a:pPr lvl="1"/>
            <a:r>
              <a:rPr lang="en-US" dirty="0" smtClean="0"/>
              <a:t>Fortune 500 Company</a:t>
            </a:r>
          </a:p>
          <a:p>
            <a:r>
              <a:rPr lang="en-US" dirty="0" smtClean="0"/>
              <a:t>Big on community</a:t>
            </a:r>
          </a:p>
          <a:p>
            <a:pPr lvl="1"/>
            <a:r>
              <a:rPr lang="en-US" dirty="0" smtClean="0"/>
              <a:t>SPS Chicago Suburbs Co-Leader</a:t>
            </a:r>
          </a:p>
          <a:p>
            <a:pPr lvl="1"/>
            <a:r>
              <a:rPr lang="en-US" dirty="0" smtClean="0"/>
              <a:t>SharePointJack.com</a:t>
            </a:r>
          </a:p>
          <a:p>
            <a:pPr lvl="1"/>
            <a:r>
              <a:rPr lang="en-US" dirty="0" err="1" smtClean="0"/>
              <a:t>SPYam</a:t>
            </a:r>
            <a:endParaRPr lang="en-US" dirty="0" smtClean="0"/>
          </a:p>
          <a:p>
            <a:pPr lvl="1"/>
            <a:r>
              <a:rPr lang="en-US" dirty="0" smtClean="0"/>
              <a:t>SharePoint-</a:t>
            </a:r>
            <a:r>
              <a:rPr lang="en-US" dirty="0" err="1" smtClean="0"/>
              <a:t>Community.org</a:t>
            </a:r>
            <a:endParaRPr lang="en-US" dirty="0" smtClean="0"/>
          </a:p>
          <a:p>
            <a:pPr lvl="1"/>
            <a:r>
              <a:rPr lang="en-US" dirty="0" err="1" smtClean="0"/>
              <a:t>CloudSaturday.com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ichaelBL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207" y="1143000"/>
            <a:ext cx="264119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06" y="1143000"/>
            <a:ext cx="2641195" cy="3037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17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654" y="554405"/>
            <a:ext cx="8375946" cy="664797"/>
          </a:xfrm>
        </p:spPr>
        <p:txBody>
          <a:bodyPr/>
          <a:lstStyle/>
          <a:p>
            <a:r>
              <a:rPr lang="en-US" dirty="0" smtClean="0"/>
              <a:t>Making Comparisons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387798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457201"/>
            <a:ext cx="2194560" cy="780851"/>
            <a:chOff x="0" y="2461468"/>
            <a:chExt cx="2194560" cy="780851"/>
          </a:xfrm>
        </p:grpSpPr>
        <p:sp>
          <p:nvSpPr>
            <p:cNvPr id="5" name="Rounded Rectangle 4"/>
            <p:cNvSpPr/>
            <p:nvPr/>
          </p:nvSpPr>
          <p:spPr>
            <a:xfrm>
              <a:off x="0" y="2461468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8118" y="2499586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4</a:t>
              </a:r>
              <a:endParaRPr lang="en-US" sz="4100" kern="1200" dirty="0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2" y="1397000"/>
          <a:ext cx="7620001" cy="3994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2046"/>
                <a:gridCol w="1689443"/>
                <a:gridCol w="567447"/>
                <a:gridCol w="1986065"/>
                <a:gridCol w="1905000"/>
              </a:tblGrid>
              <a:tr h="656167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Operator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Meaning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Operator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Meaning</a:t>
                      </a:r>
                      <a:endParaRPr lang="en-US" sz="1900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eq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Equals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-le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Less Than or Equal To</a:t>
                      </a:r>
                      <a:endParaRPr lang="en-US" sz="1900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-ne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Not Equals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-like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Wildcard</a:t>
                      </a:r>
                      <a:r>
                        <a:rPr lang="en-US" sz="1900" baseline="0" dirty="0" smtClean="0"/>
                        <a:t> Match</a:t>
                      </a:r>
                      <a:endParaRPr lang="en-US" sz="1900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gt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Greater Than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notlike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Not (Wildcard Match)</a:t>
                      </a:r>
                      <a:endParaRPr lang="en-US" sz="19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ge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Greater Than or Equal</a:t>
                      </a:r>
                      <a:r>
                        <a:rPr lang="en-US" sz="1900" baseline="0" dirty="0" smtClean="0"/>
                        <a:t> To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-match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Reg.</a:t>
                      </a:r>
                      <a:r>
                        <a:rPr lang="en-US" sz="1900" baseline="0" dirty="0" smtClean="0"/>
                        <a:t> Exp. Match</a:t>
                      </a:r>
                      <a:endParaRPr lang="en-US" sz="1900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lt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Less Than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r>
                        <a:rPr lang="en-US" sz="2800" dirty="0" err="1" smtClean="0"/>
                        <a:t>notmatch</a:t>
                      </a:r>
                      <a:endParaRPr lang="en-US" sz="2800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Not (Reg. Exp. Match)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183" b="23316"/>
          <a:stretch/>
        </p:blipFill>
        <p:spPr>
          <a:xfrm>
            <a:off x="381000" y="893397"/>
            <a:ext cx="8382000" cy="42370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1000" y="5410200"/>
            <a:ext cx="8382000" cy="762000"/>
            <a:chOff x="381000" y="5410200"/>
            <a:chExt cx="7772400" cy="533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3768" t="88532"/>
            <a:stretch/>
          </p:blipFill>
          <p:spPr>
            <a:xfrm>
              <a:off x="400050" y="5410200"/>
              <a:ext cx="7753350" cy="476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4149" r="33604" b="346"/>
            <a:stretch/>
          </p:blipFill>
          <p:spPr>
            <a:xfrm>
              <a:off x="381000" y="5715000"/>
              <a:ext cx="7772399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26985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381000"/>
            <a:ext cx="6324600" cy="664797"/>
          </a:xfrm>
        </p:spPr>
        <p:txBody>
          <a:bodyPr/>
          <a:lstStyle/>
          <a:p>
            <a:r>
              <a:rPr lang="en-US" dirty="0" smtClean="0"/>
              <a:t>Taking Control of the Flow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457201"/>
            <a:ext cx="2194560" cy="780851"/>
            <a:chOff x="0" y="2461468"/>
            <a:chExt cx="2194560" cy="780851"/>
          </a:xfrm>
        </p:grpSpPr>
        <p:sp>
          <p:nvSpPr>
            <p:cNvPr id="4" name="Rounded Rectangle 3"/>
            <p:cNvSpPr/>
            <p:nvPr/>
          </p:nvSpPr>
          <p:spPr>
            <a:xfrm>
              <a:off x="0" y="2461468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8118" y="2499586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kern="1200" dirty="0" smtClean="0"/>
                <a:t>5</a:t>
              </a:r>
              <a:endParaRPr lang="en-US" sz="4100" kern="1200" dirty="0"/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152400" y="1955800"/>
          <a:ext cx="8763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304801"/>
            <a:ext cx="2209800" cy="664797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165"/>
          <a:stretch/>
        </p:blipFill>
        <p:spPr>
          <a:xfrm>
            <a:off x="76200" y="838200"/>
            <a:ext cx="8991600" cy="59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2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381001"/>
            <a:ext cx="6324600" cy="664797"/>
          </a:xfrm>
        </p:spPr>
        <p:txBody>
          <a:bodyPr/>
          <a:lstStyle/>
          <a:p>
            <a:r>
              <a:rPr lang="en-US" dirty="0" smtClean="0"/>
              <a:t>Where-Object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457201"/>
            <a:ext cx="2194560" cy="780851"/>
            <a:chOff x="0" y="2461468"/>
            <a:chExt cx="2194560" cy="780851"/>
          </a:xfrm>
        </p:grpSpPr>
        <p:sp>
          <p:nvSpPr>
            <p:cNvPr id="4" name="Rounded Rectangle 3"/>
            <p:cNvSpPr/>
            <p:nvPr/>
          </p:nvSpPr>
          <p:spPr>
            <a:xfrm>
              <a:off x="0" y="2461468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8118" y="2499586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dirty="0"/>
                <a:t>6</a:t>
              </a:r>
              <a:endParaRPr lang="en-US" sz="4100" kern="1200" dirty="0"/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1682324"/>
              </p:ext>
            </p:extLst>
          </p:nvPr>
        </p:nvGraphicFramePr>
        <p:xfrm>
          <a:off x="152400" y="1955800"/>
          <a:ext cx="87630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8621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1951"/>
            <a:ext cx="9158731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2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1"/>
            <a:ext cx="5943600" cy="664797"/>
          </a:xfrm>
        </p:spPr>
        <p:txBody>
          <a:bodyPr/>
          <a:lstStyle/>
          <a:p>
            <a:r>
              <a:rPr lang="en-US" dirty="0" smtClean="0"/>
              <a:t>Executing Scripts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85800" y="14478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877" y="3048000"/>
            <a:ext cx="2143125" cy="29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04800" y="228601"/>
            <a:ext cx="2194560" cy="780851"/>
            <a:chOff x="0" y="2461468"/>
            <a:chExt cx="2194560" cy="780851"/>
          </a:xfrm>
        </p:grpSpPr>
        <p:sp>
          <p:nvSpPr>
            <p:cNvPr id="6" name="Rounded Rectangle 5"/>
            <p:cNvSpPr/>
            <p:nvPr/>
          </p:nvSpPr>
          <p:spPr>
            <a:xfrm>
              <a:off x="0" y="2461468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8118" y="2499586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dirty="0" smtClean="0"/>
                <a:t>7</a:t>
              </a:r>
              <a:endParaRPr lang="en-US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7916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76200"/>
            <a:ext cx="9124950" cy="4601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130495"/>
            <a:ext cx="8839200" cy="1270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228600"/>
            <a:ext cx="1714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994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837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global:Do-Something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($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…){</a:t>
            </a:r>
          </a:p>
          <a:p>
            <a:pPr marL="0" indent="0"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# put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cmdlets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here…</a:t>
            </a:r>
          </a:p>
          <a:p>
            <a:pPr marL="0" indent="0"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76147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1"/>
            <a:ext cx="6019800" cy="664797"/>
          </a:xfrm>
        </p:spPr>
        <p:txBody>
          <a:bodyPr/>
          <a:lstStyle/>
          <a:p>
            <a:r>
              <a:rPr lang="en-US" dirty="0" smtClean="0"/>
              <a:t>ISE Debugging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228601"/>
            <a:ext cx="2194560" cy="780851"/>
            <a:chOff x="0" y="2461468"/>
            <a:chExt cx="2194560" cy="780851"/>
          </a:xfrm>
        </p:grpSpPr>
        <p:sp>
          <p:nvSpPr>
            <p:cNvPr id="4" name="Rounded Rectangle 3"/>
            <p:cNvSpPr/>
            <p:nvPr/>
          </p:nvSpPr>
          <p:spPr>
            <a:xfrm>
              <a:off x="0" y="2461468"/>
              <a:ext cx="2194560" cy="78085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8118" y="2499586"/>
              <a:ext cx="2118324" cy="704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78105" rIns="156210" bIns="7810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100" smtClean="0"/>
                <a:t>8</a:t>
              </a:r>
              <a:endParaRPr lang="en-US" sz="4100" kern="12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499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244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en-US" dirty="0" smtClean="0"/>
              <a:t>Version of SharePoint?</a:t>
            </a:r>
          </a:p>
          <a:p>
            <a:r>
              <a:rPr lang="en-US" dirty="0" smtClean="0"/>
              <a:t>Admin, Developer, Both, Other?</a:t>
            </a:r>
          </a:p>
          <a:p>
            <a:r>
              <a:rPr lang="en-US" dirty="0" smtClean="0"/>
              <a:t>PowerShell experience?</a:t>
            </a:r>
          </a:p>
          <a:p>
            <a:r>
              <a:rPr lang="en-US" dirty="0" smtClean="0"/>
              <a:t>SharePoint experience?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88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64797"/>
          </a:xfrm>
        </p:spPr>
        <p:txBody>
          <a:bodyPr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43198"/>
          </a:xfrm>
        </p:spPr>
        <p:txBody>
          <a:bodyPr/>
          <a:lstStyle/>
          <a:p>
            <a:r>
              <a:rPr lang="en-US" dirty="0" smtClean="0"/>
              <a:t>ISE Debugging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3856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7626" y="2984711"/>
            <a:ext cx="9115425" cy="8694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526" y="1813818"/>
            <a:ext cx="91440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4568"/>
            <a:ext cx="3429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766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664797"/>
          </a:xfrm>
        </p:spPr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0" y="1651000"/>
          <a:ext cx="67818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3679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620000" cy="664797"/>
          </a:xfrm>
        </p:spPr>
        <p:txBody>
          <a:bodyPr/>
          <a:lstStyle/>
          <a:p>
            <a:r>
              <a:rPr lang="en-US" dirty="0" smtClean="0"/>
              <a:t>Using the SharePoint API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5297926"/>
              </p:ext>
            </p:extLst>
          </p:nvPr>
        </p:nvGraphicFramePr>
        <p:xfrm>
          <a:off x="1524000" y="1422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228600" y="381001"/>
            <a:ext cx="1128772" cy="1128772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1329595"/>
          </a:xfrm>
        </p:spPr>
        <p:txBody>
          <a:bodyPr/>
          <a:lstStyle/>
          <a:p>
            <a:pPr marR="0" rtl="0"/>
            <a:r>
              <a:rPr lang="en-US" dirty="0" smtClean="0">
                <a:latin typeface="Calibri"/>
              </a:rPr>
              <a:t>Highlights from the </a:t>
            </a:r>
            <a:r>
              <a:rPr lang="en-US" baseline="0" dirty="0" smtClean="0">
                <a:latin typeface="Calibri"/>
              </a:rPr>
              <a:t>SharePoint Object Model</a:t>
            </a:r>
            <a:r>
              <a:rPr lang="en-US" dirty="0" smtClean="0">
                <a:latin typeface="Calibri"/>
              </a:rPr>
              <a:t> </a:t>
            </a:r>
            <a:endParaRPr lang="en-US" baseline="0" dirty="0" smtClean="0"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75252"/>
            <a:ext cx="8382000" cy="38779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7525012"/>
              </p:ext>
            </p:extLst>
          </p:nvPr>
        </p:nvGraphicFramePr>
        <p:xfrm>
          <a:off x="-9525" y="1676400"/>
          <a:ext cx="46482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088662"/>
              </p:ext>
            </p:extLst>
          </p:nvPr>
        </p:nvGraphicFramePr>
        <p:xfrm>
          <a:off x="4114800" y="1676400"/>
          <a:ext cx="46482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SharePoint </a:t>
            </a:r>
            <a:r>
              <a:rPr lang="en-US" dirty="0" err="1" smtClean="0"/>
              <a:t>Cmdlets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8004" y="1981200"/>
            <a:ext cx="8839200" cy="2474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463550" indent="-463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33438" indent="-3698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68400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516063" indent="-34766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52613" indent="-32543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>
                <a:latin typeface="Consolas" pitchFamily="49" charset="0"/>
              </a:rPr>
              <a:t>C</a:t>
            </a:r>
            <a:r>
              <a:rPr lang="en-US" dirty="0" smtClean="0">
                <a:latin typeface="Consolas" pitchFamily="49" charset="0"/>
              </a:rPr>
              <a:t>:\...\14 or 15\CONFIG\POWERSHELL\</a:t>
            </a:r>
          </a:p>
          <a:p>
            <a:pPr>
              <a:buNone/>
            </a:pPr>
            <a:r>
              <a:rPr lang="en-US" dirty="0">
                <a:latin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</a:rPr>
              <a:t>		Registration\SharePoint.ps1:</a:t>
            </a:r>
          </a:p>
          <a:p>
            <a:pPr>
              <a:buNone/>
            </a:pP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Add-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PsSnapin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Microsoft.SharePoint.PowerShell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buNone/>
            </a:pP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664797"/>
          </a:xfrm>
        </p:spPr>
        <p:txBody>
          <a:bodyPr/>
          <a:lstStyle/>
          <a:p>
            <a:r>
              <a:rPr lang="en-US" dirty="0"/>
              <a:t>Loading SharePoint </a:t>
            </a:r>
            <a:r>
              <a:rPr lang="en-US" dirty="0" smtClean="0"/>
              <a:t>DLLs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542234"/>
          </a:xfrm>
        </p:spPr>
        <p:txBody>
          <a:bodyPr/>
          <a:lstStyle/>
          <a:p>
            <a:pPr>
              <a:buNone/>
            </a:pPr>
            <a:r>
              <a:rPr lang="en-US" dirty="0"/>
              <a:t>Works in MOSS 2007 too!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>
                <a:latin typeface="Consolas" pitchFamily="49" charset="0"/>
              </a:rPr>
              <a:t>[void][</a:t>
            </a:r>
            <a:r>
              <a:rPr lang="en-US" sz="2800" dirty="0" err="1">
                <a:latin typeface="Consolas" pitchFamily="49" charset="0"/>
              </a:rPr>
              <a:t>System.Reflection.Assembly</a:t>
            </a:r>
            <a:r>
              <a:rPr lang="en-US" sz="2800" dirty="0">
                <a:latin typeface="Consolas" pitchFamily="49" charset="0"/>
              </a:rPr>
              <a:t>]::</a:t>
            </a:r>
          </a:p>
          <a:p>
            <a:pPr>
              <a:buNone/>
            </a:pPr>
            <a:r>
              <a:rPr lang="en-US" sz="2400" dirty="0" err="1">
                <a:latin typeface="Consolas" pitchFamily="49" charset="0"/>
              </a:rPr>
              <a:t>LoadWithPartialName</a:t>
            </a:r>
            <a:r>
              <a:rPr lang="en-US" sz="2800" dirty="0">
                <a:latin typeface="Consolas" pitchFamily="49" charset="0"/>
              </a:rPr>
              <a:t>("</a:t>
            </a:r>
            <a:r>
              <a:rPr lang="en-US" sz="2800" dirty="0" err="1">
                <a:latin typeface="Consolas" pitchFamily="49" charset="0"/>
              </a:rPr>
              <a:t>Microsoft.SharePoint</a:t>
            </a:r>
            <a:r>
              <a:rPr lang="en-US" sz="2800" dirty="0">
                <a:latin typeface="Consolas" pitchFamily="49" charset="0"/>
              </a:rPr>
              <a:t>")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628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Site and Explore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7"/>
            <a:ext cx="8382000" cy="206825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nsolas" pitchFamily="49" charset="0"/>
              </a:rPr>
              <a:t>$site = get-</a:t>
            </a:r>
            <a:r>
              <a:rPr lang="en-US" dirty="0" err="1" smtClean="0">
                <a:latin typeface="Consolas" pitchFamily="49" charset="0"/>
              </a:rPr>
              <a:t>spsite</a:t>
            </a:r>
            <a:r>
              <a:rPr lang="en-US" dirty="0" smtClean="0">
                <a:latin typeface="Consolas" pitchFamily="49" charset="0"/>
              </a:rPr>
              <a:t> http://server/path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THEN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</a:rPr>
              <a:t>$site</a:t>
            </a:r>
            <a:endParaRPr lang="en-US" dirty="0">
              <a:latin typeface="Consolas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85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168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0014" y="1905000"/>
            <a:ext cx="7316787" cy="1384995"/>
          </a:xfrm>
        </p:spPr>
        <p:txBody>
          <a:bodyPr/>
          <a:lstStyle/>
          <a:p>
            <a:pPr lvl="0"/>
            <a:r>
              <a:rPr lang="en-US" dirty="0" smtClean="0"/>
              <a:t>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26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38100"/>
            <a:ext cx="9096375" cy="67818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99" y="2802303"/>
            <a:ext cx="8915400" cy="664797"/>
          </a:xfrm>
        </p:spPr>
        <p:txBody>
          <a:bodyPr/>
          <a:lstStyle/>
          <a:p>
            <a:pPr lvl="0" algn="ctr"/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18365"/>
              </p:ext>
            </p:extLst>
          </p:nvPr>
        </p:nvGraphicFramePr>
        <p:xfrm>
          <a:off x="381000" y="1412875"/>
          <a:ext cx="8382000" cy="468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8077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Verb-Noun = Action-Thing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5601533"/>
          </a:xfrm>
        </p:spPr>
        <p:txBody>
          <a:bodyPr/>
          <a:lstStyle/>
          <a:p>
            <a:r>
              <a:rPr lang="en-US" dirty="0" smtClean="0"/>
              <a:t>Add                                                                                                                      </a:t>
            </a:r>
            <a:endParaRPr lang="en-US" dirty="0"/>
          </a:p>
          <a:p>
            <a:r>
              <a:rPr lang="en-US" dirty="0"/>
              <a:t>Backup                                                                                                                   </a:t>
            </a:r>
          </a:p>
          <a:p>
            <a:r>
              <a:rPr lang="en-US" dirty="0"/>
              <a:t>Clear                                                                                                                    </a:t>
            </a:r>
          </a:p>
          <a:p>
            <a:r>
              <a:rPr lang="en-US" dirty="0"/>
              <a:t>Connect                                                                                                                  </a:t>
            </a:r>
          </a:p>
          <a:p>
            <a:r>
              <a:rPr lang="en-US" dirty="0"/>
              <a:t>Convert                                                                                                                  </a:t>
            </a:r>
          </a:p>
          <a:p>
            <a:r>
              <a:rPr lang="en-US" dirty="0"/>
              <a:t>Copy                                                                                                                     </a:t>
            </a:r>
          </a:p>
          <a:p>
            <a:r>
              <a:rPr lang="en-US" dirty="0"/>
              <a:t>Disable                                                                                                                  </a:t>
            </a:r>
          </a:p>
          <a:p>
            <a:r>
              <a:rPr lang="en-US" dirty="0"/>
              <a:t>Disconnect                                                                                                               </a:t>
            </a:r>
          </a:p>
          <a:p>
            <a:r>
              <a:rPr lang="en-US" dirty="0"/>
              <a:t>Dismount                                                                                                                 </a:t>
            </a:r>
          </a:p>
          <a:p>
            <a:r>
              <a:rPr lang="en-US" dirty="0"/>
              <a:t>Enable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Etc…                 </a:t>
            </a:r>
            <a:r>
              <a:rPr lang="en-US" sz="1600" dirty="0" smtClean="0"/>
              <a:t>                                                                                             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594008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err="1"/>
              <a:t>SPAppDeniedEndpoint</a:t>
            </a:r>
            <a:r>
              <a:rPr lang="en-US" sz="2400" dirty="0"/>
              <a:t>                                                                                                      </a:t>
            </a:r>
          </a:p>
          <a:p>
            <a:r>
              <a:rPr lang="en-US" sz="2400" dirty="0" err="1"/>
              <a:t>SPClaimTypeMapping</a:t>
            </a:r>
            <a:r>
              <a:rPr lang="en-US" sz="2400" dirty="0"/>
              <a:t>                                                                                                       </a:t>
            </a:r>
          </a:p>
          <a:p>
            <a:r>
              <a:rPr lang="en-US" sz="2400" dirty="0" err="1"/>
              <a:t>SPDiagnosticsPerformanceCounter</a:t>
            </a:r>
            <a:r>
              <a:rPr lang="en-US" sz="2400" dirty="0"/>
              <a:t>                                                                                          </a:t>
            </a:r>
          </a:p>
          <a:p>
            <a:r>
              <a:rPr lang="en-US" sz="2400" dirty="0" err="1"/>
              <a:t>SPDistributedCacheServiceInstance</a:t>
            </a:r>
            <a:r>
              <a:rPr lang="en-US" sz="2400" dirty="0"/>
              <a:t>                                                                                        </a:t>
            </a:r>
          </a:p>
          <a:p>
            <a:r>
              <a:rPr lang="en-US" sz="2400" dirty="0" err="1"/>
              <a:t>SPEduClassMember</a:t>
            </a:r>
            <a:r>
              <a:rPr lang="en-US" sz="2400" dirty="0"/>
              <a:t>                                                                                                         </a:t>
            </a:r>
          </a:p>
          <a:p>
            <a:r>
              <a:rPr lang="en-US" sz="2400" dirty="0" err="1"/>
              <a:t>SPEduUser</a:t>
            </a:r>
            <a:r>
              <a:rPr lang="en-US" sz="2400" dirty="0"/>
              <a:t>                                                                                                                </a:t>
            </a:r>
          </a:p>
          <a:p>
            <a:r>
              <a:rPr lang="en-US" sz="2400" dirty="0" err="1"/>
              <a:t>SPInfoPathUserAgent</a:t>
            </a:r>
            <a:r>
              <a:rPr lang="en-US" sz="2400" dirty="0"/>
              <a:t>                                                                                                      </a:t>
            </a:r>
          </a:p>
          <a:p>
            <a:r>
              <a:rPr lang="en-US" sz="2400" dirty="0" err="1"/>
              <a:t>SPPluggableSecurityTrimmer</a:t>
            </a:r>
            <a:r>
              <a:rPr lang="en-US" sz="2400" dirty="0"/>
              <a:t>                                                                                               </a:t>
            </a:r>
          </a:p>
          <a:p>
            <a:r>
              <a:rPr lang="en-US" sz="2400" dirty="0" err="1"/>
              <a:t>SPProfileLeader</a:t>
            </a:r>
            <a:r>
              <a:rPr lang="en-US" sz="2400" dirty="0"/>
              <a:t>                                                                                                          </a:t>
            </a:r>
          </a:p>
          <a:p>
            <a:r>
              <a:rPr lang="en-US" sz="2400" dirty="0" err="1"/>
              <a:t>SPProfileSyncConnection</a:t>
            </a:r>
            <a:r>
              <a:rPr lang="en-US" sz="2400" dirty="0"/>
              <a:t>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Etc…                                                                                               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931498"/>
            <a:ext cx="561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verbs combined with 347 nouns to give us 799 </a:t>
            </a:r>
            <a:r>
              <a:rPr lang="en-US" dirty="0" err="1" smtClean="0"/>
              <a:t>cmdlets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1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your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78204"/>
          </a:xfrm>
        </p:spPr>
        <p:txBody>
          <a:bodyPr/>
          <a:lstStyle/>
          <a:p>
            <a:r>
              <a:rPr lang="en-US" dirty="0" smtClean="0"/>
              <a:t>&lt;#</a:t>
            </a:r>
          </a:p>
          <a:p>
            <a:pPr fontAlgn="t"/>
            <a:r>
              <a:rPr lang="en-US" sz="2000" dirty="0"/>
              <a:t>.SYNOPSIS –a brief explanation of what the script or function does.</a:t>
            </a:r>
          </a:p>
          <a:p>
            <a:pPr fontAlgn="t"/>
            <a:r>
              <a:rPr lang="en-US" sz="2000" dirty="0"/>
              <a:t>.DESCRIPTION – a more detailed explanation of what the script or function does.</a:t>
            </a:r>
          </a:p>
          <a:p>
            <a:pPr fontAlgn="t"/>
            <a:r>
              <a:rPr lang="en-US" sz="2000" dirty="0"/>
              <a:t>.PARAMETER </a:t>
            </a:r>
            <a:r>
              <a:rPr lang="en-US" sz="2000" i="1" dirty="0"/>
              <a:t>name</a:t>
            </a:r>
            <a:r>
              <a:rPr lang="en-US" sz="2000" dirty="0"/>
              <a:t> – an explanation of a specific parameter. Replace </a:t>
            </a:r>
            <a:r>
              <a:rPr lang="en-US" sz="2000" i="1" dirty="0"/>
              <a:t>name</a:t>
            </a:r>
            <a:r>
              <a:rPr lang="en-US" sz="2000" dirty="0"/>
              <a:t> with the parameter name. You can have one of these sections for each parameter the script or function uses.</a:t>
            </a:r>
          </a:p>
          <a:p>
            <a:pPr fontAlgn="t"/>
            <a:r>
              <a:rPr lang="en-US" sz="2000" dirty="0"/>
              <a:t>.EXAMPLE – an example of how to use the script or function. You can have multiple .EXAMPLE sections if you want to provide more than one example.</a:t>
            </a:r>
          </a:p>
          <a:p>
            <a:pPr fontAlgn="t"/>
            <a:r>
              <a:rPr lang="en-US" sz="2000" dirty="0"/>
              <a:t>.NOTES – any miscellaneous notes on using the script or function.</a:t>
            </a:r>
          </a:p>
          <a:p>
            <a:pPr fontAlgn="t"/>
            <a:r>
              <a:rPr lang="en-US" sz="2000" dirty="0"/>
              <a:t>.LINK – a cross-reference to another help topic; you can have more than one of these. If you include a URL beginning with http:// or https://, the shell will open that URL when the </a:t>
            </a:r>
            <a:r>
              <a:rPr lang="en-US" sz="2000" b="1" dirty="0"/>
              <a:t>Help</a:t>
            </a:r>
            <a:r>
              <a:rPr lang="en-US" sz="2000" dirty="0"/>
              <a:t> command’s </a:t>
            </a:r>
            <a:r>
              <a:rPr lang="en-US" sz="2000" b="1" dirty="0"/>
              <a:t>–online</a:t>
            </a:r>
            <a:r>
              <a:rPr lang="en-US" sz="2000" dirty="0"/>
              <a:t> parameter is used.</a:t>
            </a:r>
          </a:p>
          <a:p>
            <a:r>
              <a:rPr lang="en-US" dirty="0" smtClean="0"/>
              <a:t>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924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225" y="-33338"/>
            <a:ext cx="9696450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522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" y="914400"/>
            <a:ext cx="9076267" cy="5105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036334" y="1478352"/>
            <a:ext cx="2879066" cy="6987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400800" y="2438401"/>
            <a:ext cx="2549105" cy="45719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25915" y="1566249"/>
            <a:ext cx="2546949" cy="544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2511" y="1485975"/>
            <a:ext cx="2466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ysClr val="windowText" lastClr="000000"/>
                </a:solidFill>
              </a:rPr>
              <a:t>Find custom commands this way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3449" y="2039795"/>
            <a:ext cx="19778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ysClr val="windowText" lastClr="000000"/>
                </a:solidFill>
              </a:rPr>
              <a:t>Refresh the command list</a:t>
            </a:r>
          </a:p>
        </p:txBody>
      </p:sp>
    </p:spTree>
    <p:extLst>
      <p:ext uri="{BB962C8B-B14F-4D97-AF65-F5344CB8AC3E}">
        <p14:creationId xmlns:p14="http://schemas.microsoft.com/office/powerpoint/2010/main" val="32037423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20" y="990600"/>
            <a:ext cx="91506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43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09945"/>
          </a:xfrm>
        </p:spPr>
        <p:txBody>
          <a:bodyPr/>
          <a:lstStyle/>
          <a:p>
            <a:r>
              <a:rPr lang="en-US" dirty="0" smtClean="0"/>
              <a:t>Always read scripts before running them</a:t>
            </a:r>
          </a:p>
          <a:p>
            <a:r>
              <a:rPr lang="en-US" dirty="0" smtClean="0"/>
              <a:t>Make it safe for others to not read them first</a:t>
            </a:r>
          </a:p>
          <a:p>
            <a:r>
              <a:rPr lang="en-US" dirty="0" smtClean="0"/>
              <a:t>Write scripts as functions most of the time</a:t>
            </a:r>
          </a:p>
          <a:p>
            <a:r>
              <a:rPr lang="en-US" dirty="0" smtClean="0"/>
              <a:t>Check for valid parameter values </a:t>
            </a:r>
          </a:p>
          <a:p>
            <a:r>
              <a:rPr lang="en-US" dirty="0" smtClean="0"/>
              <a:t>Do error handling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69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0"/>
            <a:ext cx="8375946" cy="609398"/>
          </a:xfrm>
        </p:spPr>
        <p:txBody>
          <a:bodyPr/>
          <a:lstStyle/>
          <a:p>
            <a:r>
              <a:rPr lang="en-US" sz="4400" dirty="0" smtClean="0"/>
              <a:t>A Word About Memory Management</a:t>
            </a:r>
            <a:endParaRPr lang="en-US" sz="4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860764" y="2667002"/>
            <a:ext cx="35173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Dispose</a:t>
            </a:r>
            <a:endParaRPr lang="en-US" sz="80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874" r="18333" b="2529"/>
          <a:stretch>
            <a:fillRect/>
          </a:stretch>
        </p:blipFill>
        <p:spPr bwMode="auto">
          <a:xfrm>
            <a:off x="0" y="381001"/>
            <a:ext cx="4267200" cy="267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/>
          <a:stretch/>
        </p:blipFill>
        <p:spPr bwMode="auto">
          <a:xfrm>
            <a:off x="2895600" y="1716315"/>
            <a:ext cx="5943600" cy="26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4" b="12064"/>
          <a:stretch/>
        </p:blipFill>
        <p:spPr bwMode="auto">
          <a:xfrm>
            <a:off x="228600" y="3581400"/>
            <a:ext cx="7924800" cy="304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0014" y="1905000"/>
            <a:ext cx="7316787" cy="1384995"/>
          </a:xfrm>
        </p:spPr>
        <p:txBody>
          <a:bodyPr/>
          <a:lstStyle/>
          <a:p>
            <a:pPr lvl="0"/>
            <a:r>
              <a:rPr lang="en-US" dirty="0" smtClean="0"/>
              <a:t>Practical</a:t>
            </a:r>
          </a:p>
          <a:p>
            <a:pPr lvl="0"/>
            <a:r>
              <a:rPr lang="en-US" dirty="0" smtClean="0"/>
              <a:t>Uses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1329595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</a:rPr>
              <a:t>PowerShell  puts the SharePoint Engine at your fingertips!</a:t>
            </a:r>
            <a:endParaRPr lang="en-US" baseline="0" dirty="0" smtClean="0">
              <a:latin typeface="Calibri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981045206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90842"/>
              </p:ext>
            </p:extLst>
          </p:nvPr>
        </p:nvGraphicFramePr>
        <p:xfrm>
          <a:off x="381000" y="990602"/>
          <a:ext cx="84582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Practical 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274136"/>
              </p:ext>
            </p:extLst>
          </p:nvPr>
        </p:nvGraphicFramePr>
        <p:xfrm>
          <a:off x="381000" y="990602"/>
          <a:ext cx="84582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51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Practical 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538755"/>
              </p:ext>
            </p:extLst>
          </p:nvPr>
        </p:nvGraphicFramePr>
        <p:xfrm>
          <a:off x="381000" y="1412877"/>
          <a:ext cx="8382000" cy="423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Practical 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866594"/>
              </p:ext>
            </p:extLst>
          </p:nvPr>
        </p:nvGraphicFramePr>
        <p:xfrm>
          <a:off x="381000" y="990602"/>
          <a:ext cx="84582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39410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SharePoint Version?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053144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Consolas" pitchFamily="49" charset="0"/>
              </a:rPr>
              <a:t>PS C:\Users\Administrator&gt; $(get-</a:t>
            </a:r>
            <a:r>
              <a:rPr lang="en-US" dirty="0" err="1">
                <a:latin typeface="Consolas" pitchFamily="49" charset="0"/>
              </a:rPr>
              <a:t>SPFarm</a:t>
            </a:r>
            <a:r>
              <a:rPr lang="en-US" dirty="0">
                <a:latin typeface="Consolas" pitchFamily="49" charset="0"/>
              </a:rPr>
              <a:t>).</a:t>
            </a:r>
            <a:r>
              <a:rPr lang="en-US" dirty="0" err="1">
                <a:latin typeface="Consolas" pitchFamily="49" charset="0"/>
              </a:rPr>
              <a:t>BuildVersion</a:t>
            </a:r>
            <a:endParaRPr lang="en-US" dirty="0">
              <a:latin typeface="Consolas" pitchFamily="49" charset="0"/>
            </a:endParaRPr>
          </a:p>
          <a:p>
            <a:pPr>
              <a:buNone/>
            </a:pPr>
            <a:endParaRPr lang="en-US" dirty="0">
              <a:latin typeface="Consolas" pitchFamily="49" charset="0"/>
            </a:endParaRPr>
          </a:p>
          <a:p>
            <a:pPr>
              <a:buNone/>
            </a:pPr>
            <a:r>
              <a:rPr lang="en-US" dirty="0">
                <a:latin typeface="Consolas" pitchFamily="49" charset="0"/>
              </a:rPr>
              <a:t>Major  Minor  Build  Revision</a:t>
            </a:r>
          </a:p>
          <a:p>
            <a:pPr>
              <a:buNone/>
            </a:pPr>
            <a:r>
              <a:rPr lang="en-US" dirty="0">
                <a:latin typeface="Consolas" pitchFamily="49" charset="0"/>
              </a:rPr>
              <a:t>-----  -----  -----  --------</a:t>
            </a:r>
          </a:p>
          <a:p>
            <a:pPr>
              <a:buNone/>
            </a:pPr>
            <a:r>
              <a:rPr lang="en-US" dirty="0">
                <a:latin typeface="Consolas" pitchFamily="49" charset="0"/>
              </a:rPr>
              <a:t>14     0      6109   5002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376035"/>
          </a:xfrm>
        </p:spPr>
        <p:txBody>
          <a:bodyPr/>
          <a:lstStyle/>
          <a:p>
            <a:r>
              <a:rPr lang="en-US" dirty="0" smtClean="0"/>
              <a:t>Stick this at the end of your long running script:</a:t>
            </a:r>
          </a:p>
          <a:p>
            <a:endParaRPr lang="en-US" sz="28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nsolas" pitchFamily="49" charset="0"/>
                <a:cs typeface="Consolas" pitchFamily="49" charset="0"/>
              </a:rPr>
              <a:t>  $</a:t>
            </a:r>
            <a:r>
              <a:rPr lang="en-US" sz="2800" b="1" dirty="0">
                <a:latin typeface="Consolas" pitchFamily="49" charset="0"/>
                <a:cs typeface="Consolas" pitchFamily="49" charset="0"/>
              </a:rPr>
              <a:t>Voice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i="1" dirty="0">
                <a:latin typeface="Consolas" pitchFamily="49" charset="0"/>
                <a:cs typeface="Consolas" pitchFamily="49" charset="0"/>
              </a:rPr>
              <a:t>new-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object -com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SAPI.SpVoice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$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Voice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.Speak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(“Deployment is done!")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408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265783"/>
          </a:xfrm>
        </p:spPr>
        <p:txBody>
          <a:bodyPr/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Send-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MailMessage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[-To] &lt;string[]&gt; [-Subject] &lt;string&gt; [[-Body] &lt;string&gt;] [[-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SmtpServer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 &lt;string&gt;] -From &lt;string&gt; [-Attachments &lt;string[]&gt;] [-Bcc &lt;string[]&gt;] [-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BodyAsHtml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 [-Encoding &lt;Encoding&gt;] [-Cc &lt;string[]&gt;] [-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DeliveryNotificationOption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DeliveryNotificationOptions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&gt;] [-Priority &lt;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MailPriority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&gt;] [-Credential &lt;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pscredential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&gt;] [-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UseSsl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] [-Port &lt;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&gt;] [&lt;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CommonParameters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&gt;]</a:t>
            </a:r>
          </a:p>
        </p:txBody>
      </p:sp>
    </p:spTree>
    <p:extLst>
      <p:ext uri="{BB962C8B-B14F-4D97-AF65-F5344CB8AC3E}">
        <p14:creationId xmlns:p14="http://schemas.microsoft.com/office/powerpoint/2010/main" val="2723416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4" y="228601"/>
            <a:ext cx="8375946" cy="664797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</a:rPr>
              <a:t>Review</a:t>
            </a:r>
            <a:endParaRPr lang="en-US" baseline="0" dirty="0" smtClean="0">
              <a:latin typeface="Calibri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107903147"/>
              </p:ext>
            </p:extLst>
          </p:nvPr>
        </p:nvGraphicFramePr>
        <p:xfrm>
          <a:off x="1524000" y="180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683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0014" y="1905000"/>
            <a:ext cx="7316787" cy="1384995"/>
          </a:xfrm>
        </p:spPr>
        <p:txBody>
          <a:bodyPr/>
          <a:lstStyle/>
          <a:p>
            <a:pPr lvl="0"/>
            <a:r>
              <a:rPr lang="en-US" dirty="0" smtClean="0"/>
              <a:t>Scripting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19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Site Creation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28628"/>
            <a:ext cx="4343400" cy="346249"/>
          </a:xfrm>
        </p:spPr>
        <p:txBody>
          <a:bodyPr/>
          <a:lstStyle/>
          <a:p>
            <a:r>
              <a:rPr lang="en-US" dirty="0"/>
              <a:t>Site Definitions in </a:t>
            </a:r>
            <a:r>
              <a:rPr lang="en-US" dirty="0" smtClean="0"/>
              <a:t>V. Studio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2174877"/>
            <a:ext cx="4114800" cy="2993127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an answer by themselves</a:t>
            </a:r>
          </a:p>
          <a:p>
            <a:r>
              <a:rPr lang="en-US" dirty="0"/>
              <a:t>Define site content</a:t>
            </a:r>
          </a:p>
          <a:p>
            <a:r>
              <a:rPr lang="en-US" dirty="0"/>
              <a:t>Intended for reuse</a:t>
            </a:r>
          </a:p>
          <a:p>
            <a:pPr lvl="1"/>
            <a:r>
              <a:rPr lang="en-US" dirty="0"/>
              <a:t>Mismatch to one time need</a:t>
            </a:r>
          </a:p>
          <a:p>
            <a:r>
              <a:rPr lang="en-US" dirty="0"/>
              <a:t>CAML and </a:t>
            </a:r>
            <a:r>
              <a:rPr lang="en-US" dirty="0" smtClean="0"/>
              <a:t>PITA</a:t>
            </a:r>
          </a:p>
          <a:p>
            <a:r>
              <a:rPr lang="en-US" dirty="0" smtClean="0"/>
              <a:t>Harder: Making it data driven</a:t>
            </a:r>
          </a:p>
          <a:p>
            <a:r>
              <a:rPr lang="en-US" dirty="0" smtClean="0"/>
              <a:t>Change Site </a:t>
            </a:r>
            <a:r>
              <a:rPr lang="en-US" dirty="0" err="1" smtClean="0"/>
              <a:t>Def</a:t>
            </a:r>
            <a:r>
              <a:rPr lang="en-US" dirty="0" smtClean="0"/>
              <a:t> -&gt; Recreate Site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PowerShell &amp; Excel &amp; </a:t>
            </a:r>
            <a:r>
              <a:rPr lang="en-US" dirty="0" smtClean="0"/>
              <a:t>UI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4019562"/>
          </a:xfrm>
        </p:spPr>
        <p:txBody>
          <a:bodyPr/>
          <a:lstStyle/>
          <a:p>
            <a:r>
              <a:rPr lang="en-US" dirty="0" smtClean="0"/>
              <a:t>Well suited for one time “blow in’s”</a:t>
            </a:r>
            <a:endParaRPr lang="en-US" dirty="0"/>
          </a:p>
          <a:p>
            <a:r>
              <a:rPr lang="en-US" dirty="0" smtClean="0"/>
              <a:t>Define the site template in the UI or use standard</a:t>
            </a:r>
            <a:endParaRPr lang="en-US" dirty="0"/>
          </a:p>
          <a:p>
            <a:r>
              <a:rPr lang="en-US" dirty="0" smtClean="0"/>
              <a:t>Save as a template</a:t>
            </a:r>
          </a:p>
          <a:p>
            <a:pPr lvl="1"/>
            <a:r>
              <a:rPr lang="en-US" dirty="0" smtClean="0"/>
              <a:t>Even pub sites - sometimes</a:t>
            </a:r>
          </a:p>
          <a:p>
            <a:r>
              <a:rPr lang="en-US" dirty="0" smtClean="0"/>
              <a:t>PowerShell has easy loops</a:t>
            </a:r>
          </a:p>
          <a:p>
            <a:r>
              <a:rPr lang="en-US" dirty="0" smtClean="0"/>
              <a:t>Data driven from a CSV</a:t>
            </a:r>
          </a:p>
          <a:p>
            <a:r>
              <a:rPr lang="en-US" dirty="0" smtClean="0"/>
              <a:t>Changes -&gt; Mod Scripts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0" y="1600200"/>
            <a:ext cx="76200" cy="472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871084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It’s Easy to get Started!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PowerShell Solution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412876"/>
            <a:ext cx="8382000" cy="4573560"/>
          </a:xfrm>
        </p:spPr>
        <p:txBody>
          <a:bodyPr/>
          <a:lstStyle/>
          <a:p>
            <a:r>
              <a:rPr lang="en-US" dirty="0" smtClean="0"/>
              <a:t>Read the list of sites from CSV</a:t>
            </a:r>
          </a:p>
          <a:p>
            <a:r>
              <a:rPr lang="en-US" dirty="0" smtClean="0"/>
              <a:t>Loop:</a:t>
            </a:r>
          </a:p>
          <a:p>
            <a:pPr lvl="1"/>
            <a:r>
              <a:rPr lang="en-US" dirty="0" smtClean="0"/>
              <a:t>Create Site</a:t>
            </a:r>
          </a:p>
          <a:p>
            <a:pPr lvl="1"/>
            <a:r>
              <a:rPr lang="en-US" dirty="0" smtClean="0"/>
              <a:t>Configure Site</a:t>
            </a:r>
          </a:p>
          <a:p>
            <a:pPr lvl="2"/>
            <a:r>
              <a:rPr lang="en-US" dirty="0" smtClean="0"/>
              <a:t>Turn on Features</a:t>
            </a:r>
          </a:p>
          <a:p>
            <a:pPr lvl="2"/>
            <a:r>
              <a:rPr lang="en-US" dirty="0" smtClean="0"/>
              <a:t>Set Master Pages, Welcome Page</a:t>
            </a:r>
          </a:p>
          <a:p>
            <a:pPr lvl="2"/>
            <a:r>
              <a:rPr lang="en-US" dirty="0" smtClean="0"/>
              <a:t>Hide Libraries, set versioning</a:t>
            </a:r>
          </a:p>
          <a:p>
            <a:pPr lvl="2"/>
            <a:r>
              <a:rPr lang="en-US" dirty="0" smtClean="0"/>
              <a:t>Adjust Navigation</a:t>
            </a:r>
          </a:p>
          <a:p>
            <a:pPr lvl="1"/>
            <a:r>
              <a:rPr lang="en-US" dirty="0" smtClean="0"/>
              <a:t>Add Lists, Libraries, Pages, Web parts,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Loop again &amp; again if needed – iterative!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04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3350"/>
            <a:ext cx="89916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76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Raffle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your card in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50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 only!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526572"/>
          </a:xfrm>
        </p:spPr>
        <p:txBody>
          <a:bodyPr/>
          <a:lstStyle/>
          <a:p>
            <a:r>
              <a:rPr lang="en-US" dirty="0" smtClean="0"/>
              <a:t>CSPUG’s </a:t>
            </a:r>
            <a:r>
              <a:rPr lang="en-US" dirty="0" err="1" smtClean="0"/>
              <a:t>SPFest</a:t>
            </a:r>
            <a:r>
              <a:rPr lang="en-US" dirty="0" smtClean="0"/>
              <a:t> Speaker Panel Discussion</a:t>
            </a:r>
          </a:p>
          <a:p>
            <a:r>
              <a:rPr lang="en-US" dirty="0" smtClean="0"/>
              <a:t>6-7:30pm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bit.ly/201412CSPUGReg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48613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8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Other Sessions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27" y="990600"/>
            <a:ext cx="8153400" cy="408261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5486400" y="2574708"/>
            <a:ext cx="1143000" cy="457200"/>
          </a:xfrm>
          <a:prstGeom prst="roundRect">
            <a:avLst/>
          </a:prstGeom>
          <a:noFill/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95400" y="3810000"/>
            <a:ext cx="1143000" cy="457200"/>
          </a:xfrm>
          <a:prstGeom prst="roundRect">
            <a:avLst/>
          </a:prstGeom>
          <a:noFill/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32027" y="4267200"/>
            <a:ext cx="1143000" cy="457200"/>
          </a:xfrm>
          <a:prstGeom prst="roundRect">
            <a:avLst/>
          </a:prstGeom>
          <a:noFill/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27" y="4876800"/>
            <a:ext cx="8153400" cy="15152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Rounded Rectangle 8"/>
          <p:cNvSpPr/>
          <p:nvPr/>
        </p:nvSpPr>
        <p:spPr bwMode="auto">
          <a:xfrm>
            <a:off x="7467600" y="5791200"/>
            <a:ext cx="1143000" cy="457200"/>
          </a:xfrm>
          <a:prstGeom prst="roundRect">
            <a:avLst/>
          </a:prstGeom>
          <a:noFill/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67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Questions &amp; Thank You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200" y="1472713"/>
            <a:ext cx="6705600" cy="4928087"/>
            <a:chOff x="381000" y="1472713"/>
            <a:chExt cx="6705600" cy="4928087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81000" y="1981200"/>
              <a:ext cx="3352800" cy="441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Michael Blumenthal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SharePoint Architect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PSC Group, LLC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lang="en-US" sz="900" kern="0" dirty="0" smtClean="0">
                <a:solidFill>
                  <a:srgbClr val="385177"/>
                </a:solidFill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</a:rPr>
                <a:t>MBlumenthal@psclistens.com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www.psclistens.com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MichaelBlumenthal.me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@</a:t>
              </a:r>
              <a:r>
                <a:rPr lang="en-US" sz="2000" kern="0" dirty="0" err="1" smtClean="0">
                  <a:solidFill>
                    <a:srgbClr val="385177"/>
                  </a:solidFill>
                </a:rPr>
                <a:t>MichaelBL</a:t>
              </a:r>
              <a:endParaRPr lang="en-US" sz="2000" kern="0" dirty="0" smtClean="0">
                <a:solidFill>
                  <a:srgbClr val="385177"/>
                </a:solidFill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LinkedIn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err="1" smtClean="0">
                  <a:solidFill>
                    <a:srgbClr val="385177"/>
                  </a:solidFill>
                </a:rPr>
                <a:t>SPYam</a:t>
              </a:r>
              <a:endParaRPr lang="en-US" sz="2000" kern="0" dirty="0" smtClean="0">
                <a:solidFill>
                  <a:srgbClr val="385177"/>
                </a:solidFill>
              </a:endParaRPr>
            </a:p>
            <a:p>
              <a:pPr marL="800100" lvl="1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800100" lvl="1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733800" y="1981200"/>
              <a:ext cx="3352800" cy="4419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SzTx/>
                <a:buFontTx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Jack Fruh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SharePoint Admin</a:t>
              </a:r>
              <a:b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SzTx/>
                <a:buFontTx/>
                <a:buChar char="•"/>
                <a:tabLst/>
                <a:defRPr/>
              </a:pPr>
              <a:endParaRPr lang="en-US" sz="900" kern="0" dirty="0" smtClean="0">
                <a:solidFill>
                  <a:srgbClr val="385177"/>
                </a:solidFill>
              </a:endParaRP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</a:rPr>
                <a:t>Jack@SharepointJack.com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SPSChicagoSuburbs.com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SharePointJack.com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smtClean="0">
                  <a:solidFill>
                    <a:srgbClr val="385177"/>
                  </a:solidFill>
                </a:rPr>
                <a:t>@SharePointJack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smtClean="0">
                  <a:solidFill>
                    <a:srgbClr val="385177"/>
                  </a:solidFill>
                </a:rPr>
                <a:t>LinkedIn</a:t>
              </a:r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r>
                <a:rPr lang="en-US" sz="2000" kern="0" dirty="0" err="1" smtClean="0">
                  <a:solidFill>
                    <a:srgbClr val="385177"/>
                  </a:solidFill>
                </a:rPr>
                <a:t>SPYam</a:t>
              </a:r>
              <a:endParaRPr lang="en-US" sz="2000" kern="0" dirty="0" smtClean="0">
                <a:solidFill>
                  <a:srgbClr val="385177"/>
                </a:solidFill>
              </a:endParaRPr>
            </a:p>
            <a:p>
              <a:pPr marL="800100" lvl="1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800100" lvl="1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FontTx/>
                <a:buChar char="•"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81000" y="1472713"/>
              <a:ext cx="6705600" cy="508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BA300"/>
                </a:buClr>
                <a:buSzTx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Thank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3851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you for your time today.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851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" y="1714501"/>
            <a:ext cx="8960645" cy="3994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PowerShell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3700" y="2292139"/>
            <a:ext cx="2286000" cy="2816156"/>
          </a:xfrm>
          <a:prstGeom prst="rect">
            <a:avLst/>
          </a:prstGeom>
          <a:solidFill>
            <a:srgbClr val="002458"/>
          </a:solidFill>
        </p:spPr>
        <p:txBody>
          <a:bodyPr wrap="square" rtlCol="0">
            <a:spAutoFit/>
          </a:bodyPr>
          <a:lstStyle/>
          <a:p>
            <a:r>
              <a:rPr lang="en-US" sz="4425" dirty="0"/>
              <a:t>2003</a:t>
            </a:r>
          </a:p>
          <a:p>
            <a:r>
              <a:rPr lang="en-US" sz="4425" dirty="0"/>
              <a:t>2008, R2,</a:t>
            </a:r>
          </a:p>
          <a:p>
            <a:r>
              <a:rPr lang="en-US" sz="4425" dirty="0"/>
              <a:t>2012, R2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057650"/>
            <a:ext cx="2686050" cy="1477328"/>
          </a:xfrm>
          <a:prstGeom prst="rect">
            <a:avLst/>
          </a:prstGeom>
          <a:solidFill>
            <a:srgbClr val="002458"/>
          </a:solidFill>
        </p:spPr>
        <p:txBody>
          <a:bodyPr wrap="square" rtlCol="0">
            <a:spAutoFit/>
          </a:bodyPr>
          <a:lstStyle/>
          <a:p>
            <a:r>
              <a:rPr lang="en-US" sz="4500" dirty="0"/>
              <a:t>7, 8, 8.1, </a:t>
            </a:r>
            <a:r>
              <a:rPr lang="en-US" sz="4500" dirty="0" smtClean="0"/>
              <a:t>10…</a:t>
            </a:r>
            <a:endParaRPr lang="en-US" sz="4500" dirty="0"/>
          </a:p>
        </p:txBody>
      </p:sp>
      <p:sp>
        <p:nvSpPr>
          <p:cNvPr id="3" name="Rectangle 2"/>
          <p:cNvSpPr/>
          <p:nvPr/>
        </p:nvSpPr>
        <p:spPr>
          <a:xfrm>
            <a:off x="4672012" y="2264021"/>
            <a:ext cx="4143375" cy="2743200"/>
          </a:xfrm>
          <a:prstGeom prst="rect">
            <a:avLst/>
          </a:prstGeom>
          <a:solidFill>
            <a:srgbClr val="002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050901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76200"/>
            <a:ext cx="908594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375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SVR450 - File Server">
  <a:themeElements>
    <a:clrScheme name="TechEd IT Pro - blue">
      <a:dk1>
        <a:srgbClr val="000000"/>
      </a:dk1>
      <a:lt1>
        <a:srgbClr val="FFFFFF"/>
      </a:lt1>
      <a:dk2>
        <a:srgbClr val="5F5F5F"/>
      </a:dk2>
      <a:lt2>
        <a:srgbClr val="4A93E4"/>
      </a:lt2>
      <a:accent1>
        <a:srgbClr val="FFC000"/>
      </a:accent1>
      <a:accent2>
        <a:srgbClr val="2DB557"/>
      </a:accent2>
      <a:accent3>
        <a:srgbClr val="DF8045"/>
      </a:accent3>
      <a:accent4>
        <a:srgbClr val="2A86DA"/>
      </a:accent4>
      <a:accent5>
        <a:srgbClr val="FF9929"/>
      </a:accent5>
      <a:accent6>
        <a:srgbClr val="808080"/>
      </a:accent6>
      <a:hlink>
        <a:srgbClr val="79AFEB"/>
      </a:hlink>
      <a:folHlink>
        <a:srgbClr val="F0ED7B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0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C6439BB94324ABE881625F10C0649" ma:contentTypeVersion="0" ma:contentTypeDescription="Create a new document." ma:contentTypeScope="" ma:versionID="5a2c8e39378e88d3a583cf909af8e6c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51144F-9083-45CA-8DB7-FC1FDF96EBC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C2A06E-64D7-4C3C-8E6C-D24F0E2FD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7B14129-F9F9-4C6A-A531-9ED4A0D3D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Connections Online Template</Template>
  <TotalTime>0</TotalTime>
  <Words>2067</Words>
  <Application>Microsoft Macintosh PowerPoint</Application>
  <PresentationFormat>On-screen Show (4:3)</PresentationFormat>
  <Paragraphs>489</Paragraphs>
  <Slides>75</Slides>
  <Notes>36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1_SVR450 - File Server</vt:lpstr>
      <vt:lpstr>An Advanced Introduction to PowerShell  for SharePoint  Developers and Administrators  </vt:lpstr>
      <vt:lpstr>Who is Michael Blumenthal?</vt:lpstr>
      <vt:lpstr>Who is Jack Fruh?</vt:lpstr>
      <vt:lpstr>This is about you</vt:lpstr>
      <vt:lpstr>Why?</vt:lpstr>
      <vt:lpstr>PowerShell  puts the SharePoint Engine at your fingertips!</vt:lpstr>
      <vt:lpstr>Chapter 1</vt:lpstr>
      <vt:lpstr>Getting Started with PowerShell</vt:lpstr>
      <vt:lpstr>PowerPoint Presentation</vt:lpstr>
      <vt:lpstr>PowerPoint Presentation</vt:lpstr>
      <vt:lpstr>PowerPoint Presentation</vt:lpstr>
      <vt:lpstr>PowerPoint Presentation</vt:lpstr>
      <vt:lpstr>PowerShell v3 &amp; v4 ISE</vt:lpstr>
      <vt:lpstr>POSH vs the SharePoint Mgmt Shell</vt:lpstr>
      <vt:lpstr>Managing On Prem vs Online</vt:lpstr>
      <vt:lpstr>Chapter 2</vt:lpstr>
      <vt:lpstr>Learn to use PowerShell with SharePoint!</vt:lpstr>
      <vt:lpstr>Symbols, Keywords, and Syntax! Oh My!</vt:lpstr>
      <vt:lpstr>Reading Symbols in Code</vt:lpstr>
      <vt:lpstr>Variables begin with a $</vt:lpstr>
      <vt:lpstr>PowerPoint Presentation</vt:lpstr>
      <vt:lpstr>Commands are called cmdlets.</vt:lpstr>
      <vt:lpstr>Get-Help</vt:lpstr>
      <vt:lpstr>Discoverability</vt:lpstr>
      <vt:lpstr>Discover Commands: Get-Command</vt:lpstr>
      <vt:lpstr>Intellisense!</vt:lpstr>
      <vt:lpstr>PowerPoint Presentation</vt:lpstr>
      <vt:lpstr>The Power of Piping!</vt:lpstr>
      <vt:lpstr>Example</vt:lpstr>
      <vt:lpstr>Making Comparisons</vt:lpstr>
      <vt:lpstr>Example</vt:lpstr>
      <vt:lpstr>Taking Control of the Flow</vt:lpstr>
      <vt:lpstr>Example</vt:lpstr>
      <vt:lpstr>Where-Object</vt:lpstr>
      <vt:lpstr>PowerPoint Presentation</vt:lpstr>
      <vt:lpstr>Executing Scripts</vt:lpstr>
      <vt:lpstr>PowerPoint Presentation</vt:lpstr>
      <vt:lpstr>Creating a function</vt:lpstr>
      <vt:lpstr>ISE Debugging</vt:lpstr>
      <vt:lpstr>Screenshot</vt:lpstr>
      <vt:lpstr>In Review</vt:lpstr>
      <vt:lpstr>Using the SharePoint API</vt:lpstr>
      <vt:lpstr>Highlights from the SharePoint Object Model </vt:lpstr>
      <vt:lpstr>Loading SharePoint Cmdlets</vt:lpstr>
      <vt:lpstr>Loading SharePoint DLLs</vt:lpstr>
      <vt:lpstr>Get a Site and Explore it!</vt:lpstr>
      <vt:lpstr>PowerPoint Presentation</vt:lpstr>
      <vt:lpstr>PowerPoint Presentation</vt:lpstr>
      <vt:lpstr>Chapter 3  </vt:lpstr>
      <vt:lpstr>Best Practices</vt:lpstr>
      <vt:lpstr>Verb-Noun = Action-Thing</vt:lpstr>
      <vt:lpstr>Comment your functions</vt:lpstr>
      <vt:lpstr>PowerPoint Presentation</vt:lpstr>
      <vt:lpstr>PowerPoint Presentation</vt:lpstr>
      <vt:lpstr>PowerPoint Presentation</vt:lpstr>
      <vt:lpstr>More Good Ideas</vt:lpstr>
      <vt:lpstr>A Word About Memory Management</vt:lpstr>
      <vt:lpstr>PowerPoint Presentation</vt:lpstr>
      <vt:lpstr>Chapter 4</vt:lpstr>
      <vt:lpstr>Practical Uses</vt:lpstr>
      <vt:lpstr>More Practical Uses</vt:lpstr>
      <vt:lpstr>More Practical Uses</vt:lpstr>
      <vt:lpstr>More Practical Uses</vt:lpstr>
      <vt:lpstr>What’s your SharePoint Version?</vt:lpstr>
      <vt:lpstr>Audio Alerts</vt:lpstr>
      <vt:lpstr>Email Alerts</vt:lpstr>
      <vt:lpstr>Review</vt:lpstr>
      <vt:lpstr>Chapter 5</vt:lpstr>
      <vt:lpstr>Bulk Site Creation</vt:lpstr>
      <vt:lpstr>The PowerShell Solution</vt:lpstr>
      <vt:lpstr>PowerPoint Presentation</vt:lpstr>
      <vt:lpstr>Book Raffle</vt:lpstr>
      <vt:lpstr>Tonight only!</vt:lpstr>
      <vt:lpstr>Our Other Sessions</vt:lpstr>
      <vt:lpstr>Questions &amp;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2008-08-17T20:58:21Z</dcterms:created>
  <dcterms:modified xsi:type="dcterms:W3CDTF">2014-12-08T20:33:42Z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0x0101009C9C6439BB94324ABE881625F10C0649</vt:lpwstr>
  </property>
</Properties>
</file>