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6" r:id="rId1"/>
  </p:sldMasterIdLst>
  <p:notesMasterIdLst>
    <p:notesMasterId r:id="rId17"/>
  </p:notesMasterIdLst>
  <p:sldIdLst>
    <p:sldId id="256" r:id="rId2"/>
    <p:sldId id="257" r:id="rId3"/>
    <p:sldId id="258" r:id="rId4"/>
    <p:sldId id="261" r:id="rId5"/>
    <p:sldId id="259" r:id="rId6"/>
    <p:sldId id="262" r:id="rId7"/>
    <p:sldId id="264" r:id="rId8"/>
    <p:sldId id="265" r:id="rId9"/>
    <p:sldId id="266" r:id="rId10"/>
    <p:sldId id="267" r:id="rId11"/>
    <p:sldId id="276" r:id="rId12"/>
    <p:sldId id="268" r:id="rId13"/>
    <p:sldId id="269" r:id="rId14"/>
    <p:sldId id="271"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15" autoAdjust="0"/>
    <p:restoredTop sz="94563" autoAdjust="0"/>
  </p:normalViewPr>
  <p:slideViewPr>
    <p:cSldViewPr snapToGrid="0" snapToObjects="1">
      <p:cViewPr>
        <p:scale>
          <a:sx n="100" d="100"/>
          <a:sy n="100" d="100"/>
        </p:scale>
        <p:origin x="-1464"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9DDF0-0771-1B40-B8B6-A1E2A6F10638}" type="datetimeFigureOut">
              <a:rPr lang="en-US" smtClean="0"/>
              <a:t>12/9/14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53D6E-4C2F-1746-9158-B5E2B5D21ABA}" type="slidenum">
              <a:rPr lang="en-US" smtClean="0"/>
              <a:t>‹#›</a:t>
            </a:fld>
            <a:endParaRPr lang="en-US"/>
          </a:p>
        </p:txBody>
      </p:sp>
    </p:spTree>
    <p:extLst>
      <p:ext uri="{BB962C8B-B14F-4D97-AF65-F5344CB8AC3E}">
        <p14:creationId xmlns:p14="http://schemas.microsoft.com/office/powerpoint/2010/main" val="3150388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P7 Annimation ">
    <p:bg>
      <p:bgPr>
        <a:solidFill>
          <a:schemeClr val="bg1"/>
        </a:solidFill>
        <a:effectLst/>
      </p:bgPr>
    </p:bg>
    <p:spTree>
      <p:nvGrpSpPr>
        <p:cNvPr id="1" name=""/>
        <p:cNvGrpSpPr/>
        <p:nvPr/>
      </p:nvGrpSpPr>
      <p:grpSpPr>
        <a:xfrm>
          <a:off x="0" y="0"/>
          <a:ext cx="0" cy="0"/>
          <a:chOff x="0" y="0"/>
          <a:chExt cx="0" cy="0"/>
        </a:xfrm>
      </p:grpSpPr>
      <p:sp>
        <p:nvSpPr>
          <p:cNvPr id="31" name="Rectangle 30"/>
          <p:cNvSpPr/>
          <p:nvPr/>
        </p:nvSpPr>
        <p:spPr bwMode="auto">
          <a:xfrm>
            <a:off x="381000" y="2362199"/>
            <a:ext cx="8380413" cy="2221992"/>
          </a:xfrm>
          <a:prstGeom prst="rect">
            <a:avLst/>
          </a:prstGeom>
          <a:solidFill>
            <a:schemeClr val="tx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32" name="Subtitle 2"/>
          <p:cNvSpPr>
            <a:spLocks noGrp="1"/>
          </p:cNvSpPr>
          <p:nvPr>
            <p:ph type="subTitle" idx="1"/>
          </p:nvPr>
        </p:nvSpPr>
        <p:spPr>
          <a:xfrm>
            <a:off x="381000" y="5590401"/>
            <a:ext cx="7315200" cy="276999"/>
          </a:xfrm>
        </p:spPr>
        <p:txBody>
          <a:bodyPr vert="horz" wrap="square" lIns="0" tIns="0" rIns="0" bIns="0" rtlCol="0" anchor="ctr" anchorCtr="0">
            <a:spAutoFit/>
          </a:bodyPr>
          <a:lstStyle>
            <a:lvl1pPr marL="0" indent="0">
              <a:spcBef>
                <a:spcPts val="0"/>
              </a:spcBef>
              <a:buFontTx/>
              <a:buNone/>
              <a:defRPr lang="en-US" sz="2000" b="1" kern="1200" spc="0" baseline="0" dirty="0">
                <a:solidFill>
                  <a:schemeClr val="tx2"/>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33" name="Text Placeholder 8"/>
          <p:cNvSpPr>
            <a:spLocks noGrp="1"/>
          </p:cNvSpPr>
          <p:nvPr>
            <p:ph type="body" sz="quarter" idx="10" hasCustomPrompt="1"/>
          </p:nvPr>
        </p:nvSpPr>
        <p:spPr>
          <a:xfrm>
            <a:off x="381023" y="5934466"/>
            <a:ext cx="7315200" cy="221599"/>
          </a:xfrm>
        </p:spPr>
        <p:txBody>
          <a:bodyPr anchor="ctr" anchorCtr="0"/>
          <a:lstStyle>
            <a:lvl1pPr marL="0" indent="0">
              <a:spcBef>
                <a:spcPts val="0"/>
              </a:spcBef>
              <a:buFontTx/>
              <a:buNone/>
              <a:defRPr sz="1600" spc="0" baseline="0">
                <a:latin typeface="Segoe Light" pitchFamily="34" charset="0"/>
              </a:defRPr>
            </a:lvl1pPr>
          </a:lstStyle>
          <a:p>
            <a:r>
              <a:rPr lang="en-US" dirty="0" smtClean="0"/>
              <a:t>Click to edit Master subtitle style</a:t>
            </a:r>
            <a:endParaRPr lang="en-US" dirty="0"/>
          </a:p>
        </p:txBody>
      </p:sp>
      <p:sp>
        <p:nvSpPr>
          <p:cNvPr id="34" name="Text Placeholder 8"/>
          <p:cNvSpPr>
            <a:spLocks noGrp="1"/>
          </p:cNvSpPr>
          <p:nvPr>
            <p:ph type="body" sz="quarter" idx="11" hasCustomPrompt="1"/>
          </p:nvPr>
        </p:nvSpPr>
        <p:spPr>
          <a:xfrm>
            <a:off x="381023" y="6204601"/>
            <a:ext cx="7315200" cy="221599"/>
          </a:xfrm>
        </p:spPr>
        <p:txBody>
          <a:bodyPr anchor="ctr" anchorCtr="0"/>
          <a:lstStyle>
            <a:lvl1pPr marL="0" indent="0">
              <a:spcBef>
                <a:spcPts val="0"/>
              </a:spcBef>
              <a:buFontTx/>
              <a:buNone/>
              <a:defRPr sz="1600" spc="0" baseline="0">
                <a:latin typeface="Segoe Light" pitchFamily="34" charset="0"/>
              </a:defRPr>
            </a:lvl1pPr>
          </a:lstStyle>
          <a:p>
            <a:r>
              <a:rPr lang="en-US" dirty="0" smtClean="0"/>
              <a:t>Click to edit Master subtitle style</a:t>
            </a:r>
            <a:endParaRPr lang="en-US" dirty="0"/>
          </a:p>
        </p:txBody>
      </p:sp>
      <p:sp>
        <p:nvSpPr>
          <p:cNvPr id="35" name="Title 1"/>
          <p:cNvSpPr>
            <a:spLocks noGrp="1"/>
          </p:cNvSpPr>
          <p:nvPr>
            <p:ph type="ctrTitle"/>
          </p:nvPr>
        </p:nvSpPr>
        <p:spPr>
          <a:xfrm>
            <a:off x="555738" y="2924047"/>
            <a:ext cx="8046720" cy="1098296"/>
          </a:xfrm>
        </p:spPr>
        <p:txBody>
          <a:bodyPr anchor="ctr" anchorCtr="0">
            <a:noAutofit/>
          </a:bodyPr>
          <a:lstStyle>
            <a:lvl1pPr>
              <a:lnSpc>
                <a:spcPct val="90000"/>
              </a:lnSpc>
              <a:tabLst>
                <a:tab pos="1504361" algn="l"/>
              </a:tabLst>
              <a:defRPr lang="en-US" sz="5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val="109578196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42" presetClass="path" presetSubtype="0" decel="100000" fill="hold" grpId="2" nodeType="withEffect">
                                  <p:stCondLst>
                                    <p:cond delay="0"/>
                                  </p:stCondLst>
                                  <p:childTnLst>
                                    <p:animMotion origin="layout" path="M 2.5553E-6 -4.07407E-6 L 1.03604 -0.00115 " pathEditMode="relative" rAng="0" ptsTypes="AA">
                                      <p:cBhvr>
                                        <p:cTn id="8" dur="750" spd="-100000" fill="hold"/>
                                        <p:tgtEl>
                                          <p:spTgt spid="31"/>
                                        </p:tgtEl>
                                        <p:attrNameLst>
                                          <p:attrName>ppt_x</p:attrName>
                                          <p:attrName>ppt_y</p:attrName>
                                        </p:attrNameLst>
                                      </p:cBhvr>
                                      <p:rCtr x="51795" y="-69"/>
                                    </p:animMotion>
                                  </p:childTnLst>
                                </p:cTn>
                              </p:par>
                              <p:par>
                                <p:cTn id="9" presetID="1" presetClass="entr" presetSubtype="0" fill="hold" grpId="0" nodeType="withEffect">
                                  <p:stCondLst>
                                    <p:cond delay="300"/>
                                  </p:stCondLst>
                                  <p:childTnLst>
                                    <p:set>
                                      <p:cBhvr>
                                        <p:cTn id="10" dur="1" fill="hold">
                                          <p:stCondLst>
                                            <p:cond delay="0"/>
                                          </p:stCondLst>
                                        </p:cTn>
                                        <p:tgtEl>
                                          <p:spTgt spid="35"/>
                                        </p:tgtEl>
                                        <p:attrNameLst>
                                          <p:attrName>style.visibility</p:attrName>
                                        </p:attrNameLst>
                                      </p:cBhvr>
                                      <p:to>
                                        <p:strVal val="visible"/>
                                      </p:to>
                                    </p:set>
                                  </p:childTnLst>
                                </p:cTn>
                              </p:par>
                              <p:par>
                                <p:cTn id="11" presetID="42" presetClass="path" presetSubtype="0" decel="100000" fill="hold" grpId="1" nodeType="withEffect">
                                  <p:stCondLst>
                                    <p:cond delay="250"/>
                                  </p:stCondLst>
                                  <p:childTnLst>
                                    <p:animMotion origin="layout" path="M 2.20661E-6 -4.07407E-6 L 1.02966 -0.00115 " pathEditMode="relative" rAng="0" ptsTypes="AA">
                                      <p:cBhvr>
                                        <p:cTn id="12" dur="750" spd="-100000" fill="hold"/>
                                        <p:tgtEl>
                                          <p:spTgt spid="35"/>
                                        </p:tgtEl>
                                        <p:attrNameLst>
                                          <p:attrName>ppt_x</p:attrName>
                                          <p:attrName>ppt_y</p:attrName>
                                        </p:attrNameLst>
                                      </p:cBhvr>
                                      <p:rCtr x="51483" y="-69"/>
                                    </p:animMotion>
                                  </p:childTnLst>
                                </p:cTn>
                              </p:par>
                              <p:par>
                                <p:cTn id="13" presetID="1" presetClass="entr" presetSubtype="0" fill="hold" grpId="0" nodeType="withEffect">
                                  <p:stCondLst>
                                    <p:cond delay="50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par>
                                <p:cTn id="15" presetID="42" presetClass="path" presetSubtype="0" decel="100000" fill="hold" grpId="1" nodeType="withEffect">
                                  <p:stCondLst>
                                    <p:cond delay="500"/>
                                  </p:stCondLst>
                                  <p:childTnLst>
                                    <p:animMotion origin="layout" path="M 4.93885E-6 3.7037E-6 L 1.09367 -0.00324 " pathEditMode="relative" rAng="0" ptsTypes="AA">
                                      <p:cBhvr>
                                        <p:cTn id="16" dur="750" spd="-100000" fill="hold"/>
                                        <p:tgtEl>
                                          <p:spTgt spid="32">
                                            <p:txEl>
                                              <p:pRg st="0" end="0"/>
                                            </p:txEl>
                                          </p:spTgt>
                                        </p:tgtEl>
                                        <p:attrNameLst>
                                          <p:attrName>ppt_x</p:attrName>
                                          <p:attrName>ppt_y</p:attrName>
                                        </p:attrNameLst>
                                      </p:cBhvr>
                                      <p:rCtr x="54684" y="-162"/>
                                    </p:animMotion>
                                  </p:childTnLst>
                                </p:cTn>
                              </p:par>
                              <p:par>
                                <p:cTn id="17" presetID="1" presetClass="entr" presetSubtype="0" fill="hold" grpId="0" nodeType="withEffect">
                                  <p:stCondLst>
                                    <p:cond delay="750"/>
                                  </p:stCondLst>
                                  <p:childTnLst>
                                    <p:set>
                                      <p:cBhvr>
                                        <p:cTn id="18" dur="1" fill="hold">
                                          <p:stCondLst>
                                            <p:cond delay="0"/>
                                          </p:stCondLst>
                                        </p:cTn>
                                        <p:tgtEl>
                                          <p:spTgt spid="33">
                                            <p:txEl>
                                              <p:pRg st="0" end="0"/>
                                            </p:txEl>
                                          </p:spTgt>
                                        </p:tgtEl>
                                        <p:attrNameLst>
                                          <p:attrName>style.visibility</p:attrName>
                                        </p:attrNameLst>
                                      </p:cBhvr>
                                      <p:to>
                                        <p:strVal val="visible"/>
                                      </p:to>
                                    </p:set>
                                  </p:childTnLst>
                                </p:cTn>
                              </p:par>
                              <p:par>
                                <p:cTn id="19" presetID="42" presetClass="path" presetSubtype="0" decel="100000" fill="hold" grpId="1" nodeType="withEffect">
                                  <p:stCondLst>
                                    <p:cond delay="750"/>
                                  </p:stCondLst>
                                  <p:childTnLst>
                                    <p:animMotion origin="layout" path="M 1.66797E-6 7.40741E-7 L 1.14754 7.40741E-7 " pathEditMode="relative" rAng="0" ptsTypes="AA">
                                      <p:cBhvr>
                                        <p:cTn id="20" dur="750" spd="-100000" fill="hold"/>
                                        <p:tgtEl>
                                          <p:spTgt spid="33">
                                            <p:txEl>
                                              <p:pRg st="0" end="0"/>
                                            </p:txEl>
                                          </p:spTgt>
                                        </p:tgtEl>
                                        <p:attrNameLst>
                                          <p:attrName>ppt_x</p:attrName>
                                          <p:attrName>ppt_y</p:attrName>
                                        </p:attrNameLst>
                                      </p:cBhvr>
                                      <p:rCtr x="57377" y="0"/>
                                    </p:animMotion>
                                  </p:childTnLst>
                                </p:cTn>
                              </p:par>
                              <p:par>
                                <p:cTn id="21" presetID="1" presetClass="entr" presetSubtype="0" fill="hold" grpId="0" nodeType="withEffect">
                                  <p:stCondLst>
                                    <p:cond delay="1000"/>
                                  </p:stCondLst>
                                  <p:childTnLst>
                                    <p:set>
                                      <p:cBhvr>
                                        <p:cTn id="22" dur="1" fill="hold">
                                          <p:stCondLst>
                                            <p:cond delay="0"/>
                                          </p:stCondLst>
                                        </p:cTn>
                                        <p:tgtEl>
                                          <p:spTgt spid="34">
                                            <p:txEl>
                                              <p:pRg st="0" end="0"/>
                                            </p:txEl>
                                          </p:spTgt>
                                        </p:tgtEl>
                                        <p:attrNameLst>
                                          <p:attrName>style.visibility</p:attrName>
                                        </p:attrNameLst>
                                      </p:cBhvr>
                                      <p:to>
                                        <p:strVal val="visible"/>
                                      </p:to>
                                    </p:set>
                                  </p:childTnLst>
                                </p:cTn>
                              </p:par>
                              <p:par>
                                <p:cTn id="23" presetID="42" presetClass="path" presetSubtype="0" decel="100000" fill="hold" grpId="1" nodeType="withEffect">
                                  <p:stCondLst>
                                    <p:cond delay="1000"/>
                                  </p:stCondLst>
                                  <p:childTnLst>
                                    <p:animMotion origin="layout" path="M 1.66797E-6 7.40741E-7 L 1.14754 7.40741E-7 " pathEditMode="relative" rAng="0" ptsTypes="AA">
                                      <p:cBhvr>
                                        <p:cTn id="24" dur="750" spd="-100000" fill="hold"/>
                                        <p:tgtEl>
                                          <p:spTgt spid="34">
                                            <p:txEl>
                                              <p:pRg st="0" end="0"/>
                                            </p:txEl>
                                          </p:spTgt>
                                        </p:tgtEl>
                                        <p:attrNameLst>
                                          <p:attrName>ppt_x</p:attrName>
                                          <p:attrName>ppt_y</p:attrName>
                                        </p:attrNameLst>
                                      </p:cBhvr>
                                      <p:rCtr x="573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2" grpId="0" build="p">
        <p:tmplLst>
          <p:tmpl lvl="1">
            <p:tnLst>
              <p:par>
                <p:cTn xmlns:p14="http://schemas.microsoft.com/office/powerpoint/2010/main" presetID="1"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2" grpId="1" build="p">
        <p:tmplLst>
          <p:tmpl lvl="1">
            <p:tnLst>
              <p:par>
                <p:cTn xmlns:p14="http://schemas.microsoft.com/office/powerpoint/2010/main" presetID="42" presetClass="path" presetSubtype="0" decel="100000" fill="hold" nodeType="withEffect">
                  <p:stCondLst>
                    <p:cond delay="500"/>
                  </p:stCondLst>
                  <p:childTnLst>
                    <p:animMotion origin="layout" path="M 4.93885E-6 3.7037E-6 L 1.09367 -0.00324 " pathEditMode="relative" rAng="0" ptsTypes="AA">
                      <p:cBhvr>
                        <p:cTn dur="750" spd="-100000" fill="hold"/>
                        <p:tgtEl>
                          <p:spTgt spid="32"/>
                        </p:tgtEl>
                        <p:attrNameLst>
                          <p:attrName>ppt_x</p:attrName>
                          <p:attrName>ppt_y</p:attrName>
                        </p:attrNameLst>
                      </p:cBhvr>
                      <p:rCtr x="54684" y="-162"/>
                    </p:animMotion>
                  </p:childTnLst>
                </p:cTn>
              </p:par>
            </p:tnLst>
          </p:tmpl>
        </p:tmplLst>
      </p:bldP>
      <p:bldP spid="33" grpId="0" build="p">
        <p:tmplLst>
          <p:tmpl lvl="1">
            <p:tnLst>
              <p:par>
                <p:cTn xmlns:p14="http://schemas.microsoft.com/office/powerpoint/2010/main" presetID="1" presetClass="entr" presetSubtype="0" fill="hold" nodeType="withEffect">
                  <p:stCondLst>
                    <p:cond delay="75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3" grpId="1" build="p">
        <p:tmplLst>
          <p:tmpl lvl="1">
            <p:tnLst>
              <p:par>
                <p:cTn xmlns:p14="http://schemas.microsoft.com/office/powerpoint/2010/main" presetID="42" presetClass="path" presetSubtype="0" decel="100000" fill="hold" nodeType="withEffect">
                  <p:stCondLst>
                    <p:cond delay="750"/>
                  </p:stCondLst>
                  <p:childTnLst>
                    <p:animMotion origin="layout" path="M 1.66797E-6 7.40741E-7 L 1.14754 7.40741E-7 " pathEditMode="relative" rAng="0" ptsTypes="AA">
                      <p:cBhvr>
                        <p:cTn dur="750" spd="-100000" fill="hold"/>
                        <p:tgtEl>
                          <p:spTgt spid="33"/>
                        </p:tgtEl>
                        <p:attrNameLst>
                          <p:attrName>ppt_x</p:attrName>
                          <p:attrName>ppt_y</p:attrName>
                        </p:attrNameLst>
                      </p:cBhvr>
                      <p:rCtr x="57377" y="0"/>
                    </p:animMotion>
                  </p:childTnLst>
                </p:cTn>
              </p:par>
            </p:tnLst>
          </p:tmpl>
        </p:tmplLst>
      </p:bldP>
      <p:bldP spid="34" grpId="0" build="p">
        <p:tmplLst>
          <p:tmpl lvl="1">
            <p:tnLst>
              <p:par>
                <p:cTn xmlns:p14="http://schemas.microsoft.com/office/powerpoint/2010/main" presetID="1" presetClass="entr" presetSubtype="0" fill="hold" nodeType="withEffect">
                  <p:stCondLst>
                    <p:cond delay="100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4" grpId="1" build="p">
        <p:tmplLst>
          <p:tmpl lvl="1">
            <p:tnLst>
              <p:par>
                <p:cTn xmlns:p14="http://schemas.microsoft.com/office/powerpoint/2010/main" presetID="42" presetClass="path" presetSubtype="0" decel="100000" fill="hold" nodeType="withEffect">
                  <p:stCondLst>
                    <p:cond delay="1000"/>
                  </p:stCondLst>
                  <p:childTnLst>
                    <p:animMotion origin="layout" path="M 1.66797E-6 7.40741E-7 L 1.14754 7.40741E-7 " pathEditMode="relative" rAng="0" ptsTypes="AA">
                      <p:cBhvr>
                        <p:cTn dur="750" spd="-100000" fill="hold"/>
                        <p:tgtEl>
                          <p:spTgt spid="34"/>
                        </p:tgtEl>
                        <p:attrNameLst>
                          <p:attrName>ppt_x</p:attrName>
                          <p:attrName>ppt_y</p:attrName>
                        </p:attrNameLst>
                      </p:cBhvr>
                      <p:rCtr x="57377" y="0"/>
                    </p:animMotion>
                  </p:childTnLst>
                </p:cTn>
              </p:par>
            </p:tnLst>
          </p:tmpl>
        </p:tmplLst>
      </p:bldP>
      <p:bldP spid="35" grpId="0"/>
      <p:bldP spid="3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28E80666-FB37-4B36-9149-507F3B0178E3}" type="datetimeFigureOut">
              <a:rPr lang="en-US" smtClean="0"/>
              <a:pPr/>
              <a:t>12/9/14</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D739C4FB-7D33-419B-8833-D1372BFD1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8D92626-37D2-4832-BF7A-BC283494A20D}" type="datetimeFigureOut">
              <a:rPr lang="en-US" smtClean="0"/>
              <a:t>12/9/14</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6053"/>
            <a:ext cx="6994362" cy="1523494"/>
          </a:xfrm>
        </p:spPr>
        <p:txBody>
          <a:bodyPr anchor="ctr" anchorCtr="0">
            <a:noAutofit/>
          </a:bodyPr>
          <a:lstStyle>
            <a:lvl1pPr>
              <a:lnSpc>
                <a:spcPct val="90000"/>
              </a:lnSpc>
              <a:defRPr sz="4800" baseline="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4344990"/>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362200"/>
            <a:ext cx="7683914" cy="1378644"/>
          </a:xfrm>
        </p:spPr>
        <p:txBody>
          <a:bodyPr anchor="t" anchorCtr="0">
            <a:noAutofit/>
            <a:scene3d>
              <a:camera prst="orthographicFront"/>
              <a:lightRig rig="flat" dir="t"/>
            </a:scene3d>
            <a:sp3d>
              <a:contourClr>
                <a:schemeClr val="tx1"/>
              </a:contourClr>
            </a:sp3d>
          </a:bodyPr>
          <a:lstStyle>
            <a:lvl1pPr marL="0" indent="0" algn="l">
              <a:buFont typeface="Arial" pitchFamily="34" charset="0"/>
              <a:buNone/>
              <a:defRPr kumimoji="0" lang="en-US" sz="10000" b="0" i="0" u="none" strike="noStrike" kern="1200" cap="none" spc="-150" normalizeH="0" baseline="0" noProof="0" dirty="0" smtClean="0">
                <a:ln w="11430"/>
                <a:gradFill>
                  <a:gsLst>
                    <a:gs pos="0">
                      <a:schemeClr val="tx2"/>
                    </a:gs>
                    <a:gs pos="99000">
                      <a:schemeClr val="tx2"/>
                    </a:gs>
                  </a:gsLst>
                  <a:lin ang="5400000"/>
                </a:gradFill>
                <a:effectLst/>
                <a:uLnTx/>
                <a:uFillTx/>
                <a:latin typeface="Segoe Light"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395929600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xmlns:p14="http://schemas.microsoft.com/office/powerpoint/2010/main" presetID="2" presetClass="entr" presetSubtype="2" decel="10000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1+#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xmlns:p14="http://schemas.microsoft.com/office/powerpoint/2010/main" presetID="2" presetClass="entr" presetSubtype="2" decel="100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1" kern="1200" spc="-150" dirty="0">
                <a:gradFill>
                  <a:gsLst>
                    <a:gs pos="0">
                      <a:schemeClr val="tx1"/>
                    </a:gs>
                    <a:gs pos="100000">
                      <a:schemeClr val="tx1"/>
                    </a:gs>
                  </a:gsLst>
                  <a:lin ang="5400000" scaled="0"/>
                </a:gra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8" name="Text Placeholder 8"/>
          <p:cNvSpPr>
            <a:spLocks noGrp="1"/>
          </p:cNvSpPr>
          <p:nvPr>
            <p:ph type="body" sz="quarter" idx="11" hasCustomPrompt="1"/>
          </p:nvPr>
        </p:nvSpPr>
        <p:spPr>
          <a:xfrm>
            <a:off x="550863" y="6109682"/>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9" name="Title 1"/>
          <p:cNvSpPr>
            <a:spLocks noGrp="1"/>
          </p:cNvSpPr>
          <p:nvPr>
            <p:ph type="ctrTitle"/>
          </p:nvPr>
        </p:nvSpPr>
        <p:spPr>
          <a:xfrm>
            <a:off x="555738" y="2976018"/>
            <a:ext cx="8046720" cy="1098296"/>
          </a:xfrm>
        </p:spPr>
        <p:txBody>
          <a:bodyPr anchor="ctr" anchorCtr="0">
            <a:noAutofit/>
          </a:bodyPr>
          <a:lstStyle>
            <a:lvl1pPr>
              <a:lnSpc>
                <a:spcPct val="90000"/>
              </a:lnSpc>
              <a:tabLst>
                <a:tab pos="1504361" algn="l"/>
              </a:tabLst>
              <a:defRPr lang="en-US" sz="5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val="11234185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30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path" presetSubtype="0" decel="100000" fill="hold" grpId="2" nodeType="withEffect">
                                  <p:stCondLst>
                                    <p:cond delay="250"/>
                                  </p:stCondLst>
                                  <p:childTnLst>
                                    <p:animMotion origin="layout" path="M 2.20661E-6 -4.07407E-6 L 1.02966 -0.00115 " pathEditMode="relative" rAng="0" ptsTypes="AA">
                                      <p:cBhvr>
                                        <p:cTn id="8" dur="750" spd="-100000" fill="hold"/>
                                        <p:tgtEl>
                                          <p:spTgt spid="9"/>
                                        </p:tgtEl>
                                        <p:attrNameLst>
                                          <p:attrName>ppt_x</p:attrName>
                                          <p:attrName>ppt_y</p:attrName>
                                        </p:attrNameLst>
                                      </p:cBhvr>
                                      <p:rCtr x="51483" y="-69"/>
                                    </p:animMotion>
                                  </p:childTnLst>
                                </p:cTn>
                              </p:par>
                              <p:par>
                                <p:cTn id="9" presetID="1" presetClass="entr" presetSubtype="0" fill="hold" grpId="1" nodeType="with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42" presetClass="path" presetSubtype="0" decel="100000" fill="hold" grpId="2" nodeType="withEffect">
                                  <p:stCondLst>
                                    <p:cond delay="500"/>
                                  </p:stCondLst>
                                  <p:childTnLst>
                                    <p:animMotion origin="layout" path="M 4.93885E-6 3.7037E-6 L 1.09367 -0.00324 " pathEditMode="relative" rAng="0" ptsTypes="AA">
                                      <p:cBhvr>
                                        <p:cTn id="12" dur="750" spd="-100000" fill="hold"/>
                                        <p:tgtEl>
                                          <p:spTgt spid="6">
                                            <p:txEl>
                                              <p:pRg st="0" end="0"/>
                                            </p:txEl>
                                          </p:spTgt>
                                        </p:tgtEl>
                                        <p:attrNameLst>
                                          <p:attrName>ppt_x</p:attrName>
                                          <p:attrName>ppt_y</p:attrName>
                                        </p:attrNameLst>
                                      </p:cBhvr>
                                      <p:rCtr x="54684" y="-162"/>
                                    </p:animMotion>
                                  </p:childTnLst>
                                </p:cTn>
                              </p:par>
                              <p:par>
                                <p:cTn id="13" presetID="1" presetClass="entr" presetSubtype="0" fill="hold" grpId="1" nodeType="withEffect">
                                  <p:stCondLst>
                                    <p:cond delay="75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42" presetClass="path" presetSubtype="0" decel="100000" fill="hold" grpId="2" nodeType="withEffect">
                                  <p:stCondLst>
                                    <p:cond delay="750"/>
                                  </p:stCondLst>
                                  <p:childTnLst>
                                    <p:animMotion origin="layout" path="M 1.66797E-6 7.40741E-7 L 1.14754 7.40741E-7 " pathEditMode="relative" rAng="0" ptsTypes="AA">
                                      <p:cBhvr>
                                        <p:cTn id="16" dur="750" spd="-100000" fill="hold"/>
                                        <p:tgtEl>
                                          <p:spTgt spid="7">
                                            <p:txEl>
                                              <p:pRg st="0" end="0"/>
                                            </p:txEl>
                                          </p:spTgt>
                                        </p:tgtEl>
                                        <p:attrNameLst>
                                          <p:attrName>ppt_x</p:attrName>
                                          <p:attrName>ppt_y</p:attrName>
                                        </p:attrNameLst>
                                      </p:cBhvr>
                                      <p:rCtr x="57377" y="0"/>
                                    </p:animMotion>
                                  </p:childTnLst>
                                </p:cTn>
                              </p:par>
                              <p:par>
                                <p:cTn id="17" presetID="1" presetClass="entr" presetSubtype="0" fill="hold" grpId="1"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42" presetClass="path" presetSubtype="0" decel="100000" fill="hold" grpId="2" nodeType="withEffect">
                                  <p:stCondLst>
                                    <p:cond delay="1000"/>
                                  </p:stCondLst>
                                  <p:childTnLst>
                                    <p:animMotion origin="layout" path="M 1.66797E-6 7.40741E-7 L 1.14754 7.40741E-7 " pathEditMode="relative" rAng="0" ptsTypes="AA">
                                      <p:cBhvr>
                                        <p:cTn id="20" dur="750" spd="-100000" fill="hold"/>
                                        <p:tgtEl>
                                          <p:spTgt spid="8">
                                            <p:txEl>
                                              <p:pRg st="0" end="0"/>
                                            </p:txEl>
                                          </p:spTgt>
                                        </p:tgtEl>
                                        <p:attrNameLst>
                                          <p:attrName>ppt_x</p:attrName>
                                          <p:attrName>ppt_y</p:attrName>
                                        </p:attrNameLst>
                                      </p:cBhvr>
                                      <p:rCtr x="57377" y="0"/>
                                    </p:animMotion>
                                  </p:childTnLst>
                                </p:cTn>
                              </p:par>
                              <p:par>
                                <p:cTn id="21" presetID="42" presetClass="path" presetSubtype="0" decel="100000" fill="hold" grpId="0" nodeType="withEffect">
                                  <p:stCondLst>
                                    <p:cond delay="0"/>
                                  </p:stCondLst>
                                  <p:childTnLst>
                                    <p:animMotion origin="layout" path="M -1.04167E-6 -4.07407E-6 L -0.64453 -0.00115 " pathEditMode="relative" rAng="0" ptsTypes="AA">
                                      <p:cBhvr>
                                        <p:cTn id="22" dur="750" fill="hold"/>
                                        <p:tgtEl>
                                          <p:spTgt spid="9"/>
                                        </p:tgtEl>
                                        <p:attrNameLst>
                                          <p:attrName>ppt_x</p:attrName>
                                          <p:attrName>ppt_y</p:attrName>
                                        </p:attrNameLst>
                                      </p:cBhvr>
                                      <p:rCtr x="-32227" y="-69"/>
                                    </p:animMotion>
                                  </p:childTnLst>
                                </p:cTn>
                              </p:par>
                              <p:par>
                                <p:cTn id="23" presetID="42" presetClass="path" presetSubtype="0" decel="100000" fill="hold" grpId="0" nodeType="withEffect">
                                  <p:stCondLst>
                                    <p:cond delay="250"/>
                                  </p:stCondLst>
                                  <p:childTnLst>
                                    <p:animMotion origin="layout" path="M 2.29167E-6 3.7037E-6 L -0.78985 0.00324 " pathEditMode="relative" rAng="0" ptsTypes="AA">
                                      <p:cBhvr>
                                        <p:cTn id="24" dur="750" fill="hold"/>
                                        <p:tgtEl>
                                          <p:spTgt spid="6">
                                            <p:txEl>
                                              <p:pRg st="0" end="0"/>
                                            </p:txEl>
                                          </p:spTgt>
                                        </p:tgtEl>
                                        <p:attrNameLst>
                                          <p:attrName>ppt_x</p:attrName>
                                          <p:attrName>ppt_y</p:attrName>
                                        </p:attrNameLst>
                                      </p:cBhvr>
                                      <p:rCtr x="-39492" y="162"/>
                                    </p:animMotion>
                                  </p:childTnLst>
                                </p:cTn>
                              </p:par>
                              <p:par>
                                <p:cTn id="25" presetID="42" presetClass="path" presetSubtype="0" decel="100000" fill="hold" grpId="0" nodeType="withEffect">
                                  <p:stCondLst>
                                    <p:cond delay="500"/>
                                  </p:stCondLst>
                                  <p:childTnLst>
                                    <p:animMotion origin="layout" path="M -3.26828E-6 7.40741E-7 L -0.72365 0.00393 " pathEditMode="relative" rAng="0" ptsTypes="AA">
                                      <p:cBhvr>
                                        <p:cTn id="26" dur="750" fill="hold"/>
                                        <p:tgtEl>
                                          <p:spTgt spid="7">
                                            <p:txEl>
                                              <p:pRg st="0" end="0"/>
                                            </p:txEl>
                                          </p:spTgt>
                                        </p:tgtEl>
                                        <p:attrNameLst>
                                          <p:attrName>ppt_x</p:attrName>
                                          <p:attrName>ppt_y</p:attrName>
                                        </p:attrNameLst>
                                      </p:cBhvr>
                                      <p:rCtr x="-36183" y="185"/>
                                    </p:animMotion>
                                  </p:childTnLst>
                                </p:cTn>
                              </p:par>
                              <p:par>
                                <p:cTn id="27" presetID="42" presetClass="path" presetSubtype="0" decel="100000" fill="hold" grpId="0" nodeType="withEffect">
                                  <p:stCondLst>
                                    <p:cond delay="750"/>
                                  </p:stCondLst>
                                  <p:childTnLst>
                                    <p:animMotion origin="layout" path="M -3.26828E-6 7.40741E-7 L -0.72365 0.00393 " pathEditMode="relative" rAng="0" ptsTypes="AA">
                                      <p:cBhvr>
                                        <p:cTn id="28" dur="750" fill="hold"/>
                                        <p:tgtEl>
                                          <p:spTgt spid="8">
                                            <p:txEl>
                                              <p:pRg st="0" end="0"/>
                                            </p:txEl>
                                          </p:spTgt>
                                        </p:tgtEl>
                                        <p:attrNameLst>
                                          <p:attrName>ppt_x</p:attrName>
                                          <p:attrName>ppt_y</p:attrName>
                                        </p:attrNameLst>
                                      </p:cBhvr>
                                      <p:rCtr x="-36183"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xmlns:p14="http://schemas.microsoft.com/office/powerpoint/2010/main" presetID="42" presetClass="path" presetSubtype="0" decel="100000" fill="hold" nodeType="withEffect">
                  <p:stCondLst>
                    <p:cond delay="250"/>
                  </p:stCondLst>
                  <p:childTnLst>
                    <p:animMotion origin="layout" path="M 2.29167E-6 3.7037E-6 L -0.78985 0.00324 " pathEditMode="relative" rAng="0" ptsTypes="AA">
                      <p:cBhvr>
                        <p:cTn dur="750" fill="hold"/>
                        <p:tgtEl>
                          <p:spTgt spid="6"/>
                        </p:tgtEl>
                        <p:attrNameLst>
                          <p:attrName>ppt_x</p:attrName>
                          <p:attrName>ppt_y</p:attrName>
                        </p:attrNameLst>
                      </p:cBhvr>
                      <p:rCtr x="-39492" y="162"/>
                    </p:animMotion>
                  </p:childTnLst>
                </p:cTn>
              </p:par>
            </p:tnLst>
          </p:tmpl>
        </p:tmplLst>
      </p:bldP>
      <p:bldP spid="6" grpId="1" build="p">
        <p:tmplLst>
          <p:tmpl lvl="1">
            <p:tnLst>
              <p:par>
                <p:cTn xmlns:p14="http://schemas.microsoft.com/office/powerpoint/2010/mai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2" build="p">
        <p:tmplLst>
          <p:tmpl lvl="1">
            <p:tnLst>
              <p:par>
                <p:cTn xmlns:p14="http://schemas.microsoft.com/office/powerpoint/2010/main" presetID="42" presetClass="path" presetSubtype="0" decel="100000" fill="hold" nodeType="withEffect">
                  <p:stCondLst>
                    <p:cond delay="500"/>
                  </p:stCondLst>
                  <p:childTnLst>
                    <p:animMotion origin="layout" path="M 4.93885E-6 3.7037E-6 L 1.09367 -0.00324 " pathEditMode="relative" rAng="0" ptsTypes="AA">
                      <p:cBhvr>
                        <p:cTn dur="750" spd="-100000" fill="hold"/>
                        <p:tgtEl>
                          <p:spTgt spid="6"/>
                        </p:tgtEl>
                        <p:attrNameLst>
                          <p:attrName>ppt_x</p:attrName>
                          <p:attrName>ppt_y</p:attrName>
                        </p:attrNameLst>
                      </p:cBhvr>
                      <p:rCtr x="54684" y="-162"/>
                    </p:animMotion>
                  </p:childTnLst>
                </p:cTn>
              </p:par>
            </p:tnLst>
          </p:tmpl>
        </p:tmplLst>
      </p:bldP>
      <p:bldP spid="7" grpId="0" build="p">
        <p:tmplLst>
          <p:tmpl lvl="1">
            <p:tnLst>
              <p:par>
                <p:cTn xmlns:p14="http://schemas.microsoft.com/office/powerpoint/2010/main" presetID="42" presetClass="path" presetSubtype="0" decel="100000" fill="hold" nodeType="withEffect">
                  <p:stCondLst>
                    <p:cond delay="500"/>
                  </p:stCondLst>
                  <p:childTnLst>
                    <p:animMotion origin="layout" path="M -3.26828E-6 7.40741E-7 L -0.72365 0.00393 " pathEditMode="relative" rAng="0" ptsTypes="AA">
                      <p:cBhvr>
                        <p:cTn dur="750" fill="hold"/>
                        <p:tgtEl>
                          <p:spTgt spid="7"/>
                        </p:tgtEl>
                        <p:attrNameLst>
                          <p:attrName>ppt_x</p:attrName>
                          <p:attrName>ppt_y</p:attrName>
                        </p:attrNameLst>
                      </p:cBhvr>
                      <p:rCtr x="-36183" y="185"/>
                    </p:animMotion>
                  </p:childTnLst>
                </p:cTn>
              </p:par>
            </p:tnLst>
          </p:tmpl>
        </p:tmplLst>
      </p:bldP>
      <p:bldP spid="7" grpId="1" build="p">
        <p:tmplLst>
          <p:tmpl lvl="1">
            <p:tnLst>
              <p:par>
                <p:cTn xmlns:p14="http://schemas.microsoft.com/office/powerpoint/2010/main" presetID="1" presetClass="entr" presetSubtype="0" fill="hold" nodeType="withEffect">
                  <p:stCondLst>
                    <p:cond delay="75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7" grpId="2" build="p">
        <p:tmplLst>
          <p:tmpl lvl="1">
            <p:tnLst>
              <p:par>
                <p:cTn xmlns:p14="http://schemas.microsoft.com/office/powerpoint/2010/main" presetID="42" presetClass="path" presetSubtype="0" decel="100000" fill="hold" nodeType="withEffect">
                  <p:stCondLst>
                    <p:cond delay="750"/>
                  </p:stCondLst>
                  <p:childTnLst>
                    <p:animMotion origin="layout" path="M 1.66797E-6 7.40741E-7 L 1.14754 7.40741E-7 " pathEditMode="relative" rAng="0" ptsTypes="AA">
                      <p:cBhvr>
                        <p:cTn dur="750" spd="-100000" fill="hold"/>
                        <p:tgtEl>
                          <p:spTgt spid="7"/>
                        </p:tgtEl>
                        <p:attrNameLst>
                          <p:attrName>ppt_x</p:attrName>
                          <p:attrName>ppt_y</p:attrName>
                        </p:attrNameLst>
                      </p:cBhvr>
                      <p:rCtr x="57377" y="0"/>
                    </p:animMotion>
                  </p:childTnLst>
                </p:cTn>
              </p:par>
            </p:tnLst>
          </p:tmpl>
        </p:tmplLst>
      </p:bldP>
      <p:bldP spid="8" grpId="0" build="p">
        <p:tmplLst>
          <p:tmpl lvl="1">
            <p:tnLst>
              <p:par>
                <p:cTn xmlns:p14="http://schemas.microsoft.com/office/powerpoint/2010/main" presetID="42" presetClass="path" presetSubtype="0" decel="100000" fill="hold" nodeType="withEffect">
                  <p:stCondLst>
                    <p:cond delay="750"/>
                  </p:stCondLst>
                  <p:childTnLst>
                    <p:animMotion origin="layout" path="M -3.26828E-6 7.40741E-7 L -0.72365 0.00393 " pathEditMode="relative" rAng="0" ptsTypes="AA">
                      <p:cBhvr>
                        <p:cTn dur="750" fill="hold"/>
                        <p:tgtEl>
                          <p:spTgt spid="8"/>
                        </p:tgtEl>
                        <p:attrNameLst>
                          <p:attrName>ppt_x</p:attrName>
                          <p:attrName>ppt_y</p:attrName>
                        </p:attrNameLst>
                      </p:cBhvr>
                      <p:rCtr x="-36183" y="185"/>
                    </p:animMotion>
                  </p:childTnLst>
                </p:cTn>
              </p:par>
            </p:tnLst>
          </p:tmpl>
        </p:tmplLst>
      </p:bldP>
      <p:bldP spid="8" grpId="1" build="p">
        <p:tmplLst>
          <p:tmpl lvl="1">
            <p:tnLst>
              <p:par>
                <p:cTn xmlns:p14="http://schemas.microsoft.com/office/powerpoint/2010/main" presetID="1" presetClass="entr" presetSubtype="0" fill="hold" nodeType="withEffect">
                  <p:stCondLst>
                    <p:cond delay="100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2" build="p">
        <p:tmplLst>
          <p:tmpl lvl="1">
            <p:tnLst>
              <p:par>
                <p:cTn xmlns:p14="http://schemas.microsoft.com/office/powerpoint/2010/main" presetID="42" presetClass="path" presetSubtype="0" decel="100000" fill="hold" nodeType="withEffect">
                  <p:stCondLst>
                    <p:cond delay="1000"/>
                  </p:stCondLst>
                  <p:childTnLst>
                    <p:animMotion origin="layout" path="M 1.66797E-6 7.40741E-7 L 1.14754 7.40741E-7 " pathEditMode="relative" rAng="0" ptsTypes="AA">
                      <p:cBhvr>
                        <p:cTn dur="750" spd="-100000" fill="hold"/>
                        <p:tgtEl>
                          <p:spTgt spid="8"/>
                        </p:tgtEl>
                        <p:attrNameLst>
                          <p:attrName>ppt_x</p:attrName>
                          <p:attrName>ppt_y</p:attrName>
                        </p:attrNameLst>
                      </p:cBhvr>
                      <p:rCtr x="57377" y="0"/>
                    </p:animMotion>
                  </p:childTnLst>
                </p:cTn>
              </p:par>
            </p:tnLst>
          </p:tmpl>
        </p:tmplLst>
      </p:bldP>
      <p:bldP spid="9" grpId="0"/>
      <p:bldP spid="9" grpId="1"/>
      <p:bldP spid="9" grpId="2"/>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69203"/>
            <a:ext cx="8363938" cy="830997"/>
          </a:xfrm>
        </p:spPr>
        <p:txBody>
          <a:bodyPr/>
          <a:lstStyle/>
          <a:p>
            <a:r>
              <a:rPr lang="en-US" dirty="0" smtClean="0"/>
              <a:t>Master title style</a:t>
            </a:r>
            <a:endParaRPr lang="en-US" dirty="0"/>
          </a:p>
        </p:txBody>
      </p:sp>
      <p:sp>
        <p:nvSpPr>
          <p:cNvPr id="5" name="Text Placeholder 4"/>
          <p:cNvSpPr>
            <a:spLocks noGrp="1"/>
          </p:cNvSpPr>
          <p:nvPr>
            <p:ph type="body" sz="quarter" idx="10"/>
          </p:nvPr>
        </p:nvSpPr>
        <p:spPr>
          <a:xfrm>
            <a:off x="381000" y="1905000"/>
            <a:ext cx="8363938" cy="2609945"/>
          </a:xfrm>
        </p:spPr>
        <p:txBody>
          <a:bodyPr/>
          <a:lstStyle>
            <a:lvl1pPr marL="347663" indent="-347663">
              <a:defRPr sz="3200"/>
            </a:lvl1pPr>
            <a:lvl2pPr marL="744538" indent="-284163">
              <a:defRPr sz="3200"/>
            </a:lvl2pPr>
            <a:lvl3pPr marL="1143000" indent="-287338">
              <a:defRPr sz="3200"/>
            </a:lvl3pPr>
            <a:lvl4pPr marL="1490663" indent="-231775">
              <a:defRPr sz="3200"/>
            </a:lvl4pPr>
            <a:lvl5pPr marL="1828800" indent="-223838">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30619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9062" y="753070"/>
            <a:ext cx="8363938" cy="923330"/>
          </a:xfrm>
        </p:spPr>
        <p:txBody>
          <a:bodyPr/>
          <a:lstStyle>
            <a:lvl1pPr>
              <a:lnSpc>
                <a:spcPct val="100000"/>
              </a:lnSpc>
              <a:defRPr>
                <a:gradFill flip="none" rotWithShape="1">
                  <a:gsLst>
                    <a:gs pos="0">
                      <a:schemeClr val="bg1"/>
                    </a:gs>
                    <a:gs pos="86000">
                      <a:schemeClr val="bg1"/>
                    </a:gs>
                  </a:gsLst>
                  <a:lin ang="5400000" scaled="0"/>
                  <a:tileRect/>
                </a:gradFill>
              </a:defRPr>
            </a:lvl1pPr>
          </a:lstStyle>
          <a:p>
            <a:r>
              <a:rPr lang="en-US" dirty="0" smtClean="0"/>
              <a:t>Master title style</a:t>
            </a:r>
            <a:endParaRPr lang="en-US" dirty="0"/>
          </a:p>
        </p:txBody>
      </p:sp>
      <p:sp>
        <p:nvSpPr>
          <p:cNvPr id="3" name="Content Placeholder 2"/>
          <p:cNvSpPr>
            <a:spLocks noGrp="1"/>
          </p:cNvSpPr>
          <p:nvPr>
            <p:ph idx="1"/>
          </p:nvPr>
        </p:nvSpPr>
        <p:spPr>
          <a:xfrm>
            <a:off x="380770" y="1905000"/>
            <a:ext cx="8363938" cy="2609945"/>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360670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76103"/>
            <a:ext cx="8363938" cy="747897"/>
          </a:xfrm>
        </p:spPr>
        <p:txBody>
          <a:bodyPr/>
          <a:lstStyle/>
          <a:p>
            <a:r>
              <a:rPr lang="en-US" dirty="0" smtClean="0"/>
              <a:t>Master title style</a:t>
            </a:r>
            <a:endParaRPr lang="en-US" dirty="0"/>
          </a:p>
        </p:txBody>
      </p:sp>
      <p:sp>
        <p:nvSpPr>
          <p:cNvPr id="3" name="Content Placeholder 2"/>
          <p:cNvSpPr>
            <a:spLocks noGrp="1"/>
          </p:cNvSpPr>
          <p:nvPr>
            <p:ph sz="half" idx="1"/>
          </p:nvPr>
        </p:nvSpPr>
        <p:spPr>
          <a:xfrm>
            <a:off x="456128" y="1756386"/>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4193" y="1756386"/>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83785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873881"/>
            <a:ext cx="8363938" cy="747897"/>
          </a:xfrm>
        </p:spPr>
        <p:txBody>
          <a:bodyPr/>
          <a:lstStyle>
            <a:lvl1pPr>
              <a:defRPr sz="5400"/>
            </a:lvl1pPr>
          </a:lstStyle>
          <a:p>
            <a:r>
              <a:rPr lang="en-US" dirty="0" smtClean="0"/>
              <a:t>Master title style</a:t>
            </a:r>
            <a:endParaRPr lang="en-US" dirty="0"/>
          </a:p>
        </p:txBody>
      </p:sp>
      <p:sp>
        <p:nvSpPr>
          <p:cNvPr id="3" name="Text Placeholder 2"/>
          <p:cNvSpPr>
            <a:spLocks noGrp="1"/>
          </p:cNvSpPr>
          <p:nvPr>
            <p:ph type="body" idx="1"/>
          </p:nvPr>
        </p:nvSpPr>
        <p:spPr>
          <a:xfrm>
            <a:off x="389436" y="1843683"/>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64713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843683"/>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647133"/>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42146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76103"/>
            <a:ext cx="8363938" cy="747897"/>
          </a:xfrm>
        </p:spPr>
        <p:txBody>
          <a:bodyPr/>
          <a:lstStyle>
            <a:lvl1pPr>
              <a:defRPr sz="5400"/>
            </a:lvl1pPr>
          </a:lstStyle>
          <a:p>
            <a:r>
              <a:rPr lang="en-US" dirty="0" smtClean="0"/>
              <a:t>Master title style</a:t>
            </a:r>
            <a:endParaRPr lang="en-US" dirty="0"/>
          </a:p>
        </p:txBody>
      </p:sp>
    </p:spTree>
    <p:extLst>
      <p:ext uri="{BB962C8B-B14F-4D97-AF65-F5344CB8AC3E}">
        <p14:creationId xmlns:p14="http://schemas.microsoft.com/office/powerpoint/2010/main" val="158320478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35828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7478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9050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1019330"/>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Lst>
  <p:transition xmlns:p14="http://schemas.microsoft.com/office/powerpoint/2010/main" spd="slow">
    <p:push/>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5400" b="0" kern="1200" cap="none" spc="-150" baseline="0" dirty="0" smtClean="0">
          <a:ln w="3175">
            <a:noFill/>
          </a:ln>
          <a:gradFill flip="none" rotWithShape="1">
            <a:gsLst>
              <a:gs pos="0">
                <a:schemeClr val="tx2"/>
              </a:gs>
              <a:gs pos="86000">
                <a:schemeClr val="tx2"/>
              </a:gs>
            </a:gsLst>
            <a:lin ang="5400000" scaled="0"/>
            <a:tileRect/>
          </a:gra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accent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2"/>
        </a:buClr>
        <a:buSzPct val="100000"/>
        <a:buFont typeface="Wingdings" pitchFamily="2" charset="2"/>
        <a:buChar char="§"/>
        <a:defRPr sz="28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2"/>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2"/>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2"/>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emf"/><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hyperlink" Target="http://sharepointjack.com/2013/powershell-cheat-sheet-v2-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linkedin.com/in/jackfruh"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hyperlink" Target="mailto:jack@sharepointjac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mailto:jack@sharepointjack.com"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hyperlink" Target="http://sharepointjac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392" y="310598"/>
            <a:ext cx="7572438" cy="1614961"/>
          </a:xfrm>
        </p:spPr>
        <p:txBody>
          <a:bodyPr>
            <a:normAutofit/>
          </a:bodyPr>
          <a:lstStyle/>
          <a:p>
            <a:pPr algn="l"/>
            <a:r>
              <a:rPr lang="en-US" dirty="0" smtClean="0"/>
              <a:t>SharePoint PowerShell</a:t>
            </a:r>
            <a:br>
              <a:rPr lang="en-US" dirty="0" smtClean="0"/>
            </a:br>
            <a:r>
              <a:rPr lang="en-US" dirty="0" smtClean="0"/>
              <a:t>Time Machine</a:t>
            </a:r>
            <a:endParaRPr lang="en-US" dirty="0"/>
          </a:p>
        </p:txBody>
      </p:sp>
      <p:pic>
        <p:nvPicPr>
          <p:cNvPr id="6" name="Picture 5" title="DMC"/>
          <p:cNvPicPr>
            <a:picLocks noChangeAspect="1"/>
          </p:cNvPicPr>
          <p:nvPr/>
        </p:nvPicPr>
        <p:blipFill>
          <a:blip r:embed="rId2"/>
          <a:stretch>
            <a:fillRect/>
          </a:stretch>
        </p:blipFill>
        <p:spPr>
          <a:xfrm>
            <a:off x="2377214" y="1161417"/>
            <a:ext cx="5331546" cy="3998659"/>
          </a:xfrm>
          <a:prstGeom prst="rect">
            <a:avLst/>
          </a:prstGeom>
        </p:spPr>
      </p:pic>
      <p:sp>
        <p:nvSpPr>
          <p:cNvPr id="7" name="Title 1"/>
          <p:cNvSpPr txBox="1">
            <a:spLocks/>
          </p:cNvSpPr>
          <p:nvPr/>
        </p:nvSpPr>
        <p:spPr>
          <a:xfrm>
            <a:off x="136322" y="4935029"/>
            <a:ext cx="7572438" cy="823713"/>
          </a:xfrm>
          <a:prstGeom prst="rect">
            <a:avLst/>
          </a:prstGeom>
        </p:spPr>
        <p:txBody>
          <a:bodyPr lIns="45720" rIns="228600" anchor="b">
            <a:normAutofit/>
            <a:scene3d>
              <a:camera prst="orthographicFront"/>
              <a:lightRig rig="soft" dir="t">
                <a:rot lat="0" lon="0" rev="2400000"/>
              </a:lightRig>
            </a:scene3d>
            <a:sp3d>
              <a:bevelT w="19050" h="12700"/>
            </a:sp3d>
          </a:bodyPr>
          <a:lstStyle>
            <a:lvl1pPr marL="0" algn="r" rtl="0" eaLnBrk="1" latinLnBrk="0" hangingPunct="1">
              <a:spcBef>
                <a:spcPct val="0"/>
              </a:spcBef>
              <a:buNone/>
              <a:defRPr kumimoji="0" sz="48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l"/>
            <a:r>
              <a:rPr lang="en-US" dirty="0" smtClean="0"/>
              <a:t>Presented by Jack Fruh</a:t>
            </a:r>
          </a:p>
        </p:txBody>
      </p:sp>
      <p:grpSp>
        <p:nvGrpSpPr>
          <p:cNvPr id="5" name="Group 4"/>
          <p:cNvGrpSpPr/>
          <p:nvPr/>
        </p:nvGrpSpPr>
        <p:grpSpPr>
          <a:xfrm>
            <a:off x="2656196" y="6317085"/>
            <a:ext cx="5785071" cy="341984"/>
            <a:chOff x="2656196" y="6317085"/>
            <a:chExt cx="5785071" cy="341984"/>
          </a:xfrm>
        </p:grpSpPr>
        <p:grpSp>
          <p:nvGrpSpPr>
            <p:cNvPr id="4" name="Group 3"/>
            <p:cNvGrpSpPr/>
            <p:nvPr/>
          </p:nvGrpSpPr>
          <p:grpSpPr>
            <a:xfrm>
              <a:off x="2656196" y="6317085"/>
              <a:ext cx="5785071" cy="341984"/>
              <a:chOff x="2656196" y="6317085"/>
              <a:chExt cx="5785071" cy="341984"/>
            </a:xfrm>
          </p:grpSpPr>
          <p:sp>
            <p:nvSpPr>
              <p:cNvPr id="14" name="Rounded Rectangle 13"/>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5" name="Picture 14"/>
              <p:cNvPicPr>
                <a:picLocks noChangeAspect="1"/>
              </p:cNvPicPr>
              <p:nvPr/>
            </p:nvPicPr>
            <p:blipFill>
              <a:blip r:embed="rId3"/>
              <a:stretch>
                <a:fillRect/>
              </a:stretch>
            </p:blipFill>
            <p:spPr>
              <a:xfrm>
                <a:off x="2748346" y="6394421"/>
                <a:ext cx="287842" cy="187392"/>
              </a:xfrm>
              <a:prstGeom prst="rect">
                <a:avLst/>
              </a:prstGeom>
            </p:spPr>
          </p:pic>
        </p:grpSp>
        <p:pic>
          <p:nvPicPr>
            <p:cNvPr id="16" name="Picture 15"/>
            <p:cNvPicPr>
              <a:picLocks noChangeAspect="1"/>
            </p:cNvPicPr>
            <p:nvPr/>
          </p:nvPicPr>
          <p:blipFill>
            <a:blip r:embed="rId4">
              <a:alphaModFix amt="50000"/>
            </a:blip>
            <a:stretch>
              <a:fillRect/>
            </a:stretch>
          </p:blipFill>
          <p:spPr>
            <a:xfrm>
              <a:off x="5818806" y="6390188"/>
              <a:ext cx="337439" cy="236906"/>
            </a:xfrm>
            <a:prstGeom prst="rect">
              <a:avLst/>
            </a:prstGeom>
          </p:spPr>
        </p:pic>
      </p:grpSp>
    </p:spTree>
    <p:extLst>
      <p:ext uri="{BB962C8B-B14F-4D97-AF65-F5344CB8AC3E}">
        <p14:creationId xmlns:p14="http://schemas.microsoft.com/office/powerpoint/2010/main" val="281525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6"/>
                                        </p:tgtEl>
                                        <p:attrNameLst>
                                          <p:attrName>ppt_x</p:attrName>
                                          <p:attrName>ppt_y</p:attrName>
                                        </p:attrNameLst>
                                      </p:cBhvr>
                                    </p:animMotion>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Script Foundations</a:t>
            </a:r>
            <a:endParaRPr lang="en-US" dirty="0">
              <a:solidFill>
                <a:srgbClr val="0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Download and Print SharePoint PowerShell Cheat Sheet</a:t>
            </a:r>
          </a:p>
          <a:p>
            <a:r>
              <a:rPr lang="en-US" dirty="0" smtClean="0"/>
              <a:t>Simple Script Logging</a:t>
            </a:r>
          </a:p>
          <a:p>
            <a:r>
              <a:rPr lang="en-US" dirty="0" smtClean="0"/>
              <a:t>Send Email from your scripts</a:t>
            </a:r>
          </a:p>
          <a:p>
            <a:r>
              <a:rPr lang="en-US" dirty="0" smtClean="0"/>
              <a:t>Use $false not false</a:t>
            </a:r>
          </a:p>
          <a:p>
            <a:r>
              <a:rPr lang="en-US" dirty="0" smtClean="0"/>
              <a:t>Don’t use </a:t>
            </a:r>
            <a:r>
              <a:rPr lang="en-US" dirty="0" err="1" smtClean="0"/>
              <a:t>quickedit</a:t>
            </a:r>
            <a:r>
              <a:rPr lang="en-US" dirty="0" smtClean="0"/>
              <a:t> mode in Production</a:t>
            </a:r>
          </a:p>
          <a:p>
            <a:r>
              <a:rPr lang="en-US" dirty="0" err="1" smtClean="0"/>
              <a:t>Oddbal</a:t>
            </a:r>
            <a:r>
              <a:rPr lang="en-US" dirty="0" smtClean="0"/>
              <a:t> errors? Check file format (UTF-8)</a:t>
            </a:r>
          </a:p>
          <a:p>
            <a:endParaRPr lang="en-US" dirty="0"/>
          </a:p>
        </p:txBody>
      </p:sp>
      <p:pic>
        <p:nvPicPr>
          <p:cNvPr id="12" name="Picture 11"/>
          <p:cNvPicPr>
            <a:picLocks noChangeAspect="1"/>
          </p:cNvPicPr>
          <p:nvPr/>
        </p:nvPicPr>
        <p:blipFill>
          <a:blip r:embed="rId2"/>
          <a:stretch>
            <a:fillRect/>
          </a:stretch>
        </p:blipFill>
        <p:spPr>
          <a:xfrm>
            <a:off x="457203" y="399885"/>
            <a:ext cx="1328867" cy="996651"/>
          </a:xfrm>
          <a:prstGeom prst="rect">
            <a:avLst/>
          </a:prstGeom>
        </p:spPr>
      </p:pic>
      <p:grpSp>
        <p:nvGrpSpPr>
          <p:cNvPr id="13" name="Group 12"/>
          <p:cNvGrpSpPr/>
          <p:nvPr/>
        </p:nvGrpSpPr>
        <p:grpSpPr>
          <a:xfrm>
            <a:off x="1665596" y="6052437"/>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3"/>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33372573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32" presetClass="emph" presetSubtype="0" fill="hold" nodeType="after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9203"/>
            <a:ext cx="8363938" cy="761747"/>
          </a:xfrm>
        </p:spPr>
        <p:txBody>
          <a:bodyPr/>
          <a:lstStyle/>
          <a:p>
            <a:r>
              <a:rPr lang="en-US" dirty="0" smtClean="0"/>
              <a:t>PowerShell </a:t>
            </a:r>
            <a:r>
              <a:rPr lang="en-US" dirty="0" err="1" smtClean="0"/>
              <a:t>CheatSheet</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2"/>
          <a:stretch>
            <a:fillRect/>
          </a:stretch>
        </p:blipFill>
        <p:spPr>
          <a:xfrm>
            <a:off x="2705100" y="1635327"/>
            <a:ext cx="3467099" cy="4499851"/>
          </a:xfrm>
          <a:prstGeom prst="rect">
            <a:avLst/>
          </a:prstGeom>
        </p:spPr>
      </p:pic>
    </p:spTree>
    <p:extLst>
      <p:ext uri="{BB962C8B-B14F-4D97-AF65-F5344CB8AC3E}">
        <p14:creationId xmlns:p14="http://schemas.microsoft.com/office/powerpoint/2010/main" val="3731224779"/>
      </p:ext>
    </p:extLst>
  </p:cSld>
  <p:clrMapOvr>
    <a:masterClrMapping/>
  </p:clrMapOvr>
  <p:transition xmlns:p14="http://schemas.microsoft.com/office/powerpoint/2010/mai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Demo Time</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12" name="Picture 11"/>
          <p:cNvPicPr>
            <a:picLocks noChangeAspect="1"/>
          </p:cNvPicPr>
          <p:nvPr/>
        </p:nvPicPr>
        <p:blipFill>
          <a:blip r:embed="rId2"/>
          <a:stretch>
            <a:fillRect/>
          </a:stretch>
        </p:blipFill>
        <p:spPr>
          <a:xfrm>
            <a:off x="457203" y="399885"/>
            <a:ext cx="1328867" cy="996651"/>
          </a:xfrm>
          <a:prstGeom prst="rect">
            <a:avLst/>
          </a:prstGeom>
        </p:spPr>
      </p:pic>
      <p:grpSp>
        <p:nvGrpSpPr>
          <p:cNvPr id="13" name="Group 12"/>
          <p:cNvGrpSpPr/>
          <p:nvPr/>
        </p:nvGrpSpPr>
        <p:grpSpPr>
          <a:xfrm>
            <a:off x="1715388" y="6004794"/>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3"/>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86320946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Q&amp;A</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12" name="Picture 11"/>
          <p:cNvPicPr>
            <a:picLocks noChangeAspect="1"/>
          </p:cNvPicPr>
          <p:nvPr/>
        </p:nvPicPr>
        <p:blipFill>
          <a:blip r:embed="rId2"/>
          <a:stretch>
            <a:fillRect/>
          </a:stretch>
        </p:blipFill>
        <p:spPr>
          <a:xfrm>
            <a:off x="457203" y="399885"/>
            <a:ext cx="1328867" cy="996651"/>
          </a:xfrm>
          <a:prstGeom prst="rect">
            <a:avLst/>
          </a:prstGeom>
        </p:spPr>
      </p:pic>
      <p:grpSp>
        <p:nvGrpSpPr>
          <p:cNvPr id="13" name="Group 12"/>
          <p:cNvGrpSpPr/>
          <p:nvPr/>
        </p:nvGrpSpPr>
        <p:grpSpPr>
          <a:xfrm>
            <a:off x="1684470" y="6050385"/>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3"/>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267396927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Resources</a:t>
            </a:r>
            <a:endParaRPr lang="en-US" dirty="0">
              <a:solidFill>
                <a:srgbClr val="000000"/>
              </a:solidFill>
            </a:endParaRPr>
          </a:p>
        </p:txBody>
      </p:sp>
      <p:sp>
        <p:nvSpPr>
          <p:cNvPr id="3" name="Content Placeholder 2"/>
          <p:cNvSpPr>
            <a:spLocks noGrp="1"/>
          </p:cNvSpPr>
          <p:nvPr>
            <p:ph idx="1"/>
          </p:nvPr>
        </p:nvSpPr>
        <p:spPr>
          <a:xfrm>
            <a:off x="457200" y="2082019"/>
            <a:ext cx="8229600" cy="4775981"/>
          </a:xfrm>
        </p:spPr>
        <p:txBody>
          <a:bodyPr>
            <a:normAutofit/>
          </a:bodyPr>
          <a:lstStyle/>
          <a:p>
            <a:pPr marL="0" indent="0">
              <a:buNone/>
            </a:pPr>
            <a:r>
              <a:rPr lang="en-US" u="sng" dirty="0" smtClean="0"/>
              <a:t>Great Resources:</a:t>
            </a:r>
          </a:p>
          <a:p>
            <a:pPr marL="0" indent="0">
              <a:buNone/>
            </a:pPr>
            <a:r>
              <a:rPr lang="en-US" sz="2400" dirty="0" smtClean="0"/>
              <a:t>PowerShell </a:t>
            </a:r>
            <a:r>
              <a:rPr lang="en-US" sz="2400" dirty="0"/>
              <a:t>cheat </a:t>
            </a:r>
            <a:r>
              <a:rPr lang="en-US" sz="2400" dirty="0" smtClean="0"/>
              <a:t>sheet: </a:t>
            </a:r>
          </a:p>
          <a:p>
            <a:pPr marL="0" indent="0">
              <a:buNone/>
            </a:pPr>
            <a:r>
              <a:rPr lang="en-US" sz="1800" dirty="0" smtClean="0">
                <a:hlinkClick r:id="rId2"/>
              </a:rPr>
              <a:t>http</a:t>
            </a:r>
            <a:r>
              <a:rPr lang="en-US" sz="1800" dirty="0">
                <a:hlinkClick r:id="rId2"/>
              </a:rPr>
              <a:t>://sharepointjack.com/2013/powershell-cheat-sheet-v2-00</a:t>
            </a:r>
            <a:r>
              <a:rPr lang="en-US" sz="1800" dirty="0" smtClean="0">
                <a:hlinkClick r:id="rId2"/>
              </a:rPr>
              <a:t>/</a:t>
            </a:r>
            <a:endParaRPr lang="en-US" sz="1800" dirty="0" smtClean="0"/>
          </a:p>
          <a:p>
            <a:pPr marL="0" indent="0">
              <a:buNone/>
            </a:pPr>
            <a:endParaRPr lang="en-US" sz="1800" dirty="0"/>
          </a:p>
          <a:p>
            <a:pPr marL="0" indent="0">
              <a:buNone/>
            </a:pPr>
            <a:r>
              <a:rPr lang="en-US" sz="1800" dirty="0" err="1" smtClean="0"/>
              <a:t>Pluralsight</a:t>
            </a:r>
            <a:r>
              <a:rPr lang="en-US" sz="1800" dirty="0" smtClean="0"/>
              <a:t> course on PowerShell with SP by Gary </a:t>
            </a:r>
            <a:r>
              <a:rPr lang="en-US" sz="1800" dirty="0" err="1" smtClean="0"/>
              <a:t>LaPointe</a:t>
            </a:r>
            <a:endParaRPr lang="en-US" sz="1800" dirty="0" smtClean="0"/>
          </a:p>
          <a:p>
            <a:pPr marL="0" indent="0">
              <a:buNone/>
            </a:pPr>
            <a:r>
              <a:rPr lang="en-US" sz="1800" dirty="0" smtClean="0"/>
              <a:t>SPYAM group on Yammer</a:t>
            </a:r>
          </a:p>
          <a:p>
            <a:pPr marL="0" indent="0">
              <a:buNone/>
            </a:pPr>
            <a:r>
              <a:rPr lang="en-US" sz="1800" dirty="0" smtClean="0"/>
              <a:t>SharePoint-</a:t>
            </a:r>
            <a:r>
              <a:rPr lang="en-US" sz="1800" dirty="0" err="1" smtClean="0"/>
              <a:t>Community.net</a:t>
            </a:r>
            <a:endParaRPr lang="en-US" sz="1800" dirty="0"/>
          </a:p>
          <a:p>
            <a:pPr marL="0" indent="0">
              <a:buNone/>
            </a:pPr>
            <a:endParaRPr lang="en-US" sz="1800" dirty="0" smtClean="0"/>
          </a:p>
          <a:p>
            <a:pPr marL="0" indent="0">
              <a:buNone/>
            </a:pPr>
            <a:endParaRPr lang="en-US" sz="1800" dirty="0"/>
          </a:p>
          <a:p>
            <a:pPr marL="0" indent="0">
              <a:buNone/>
            </a:pPr>
            <a:r>
              <a:rPr lang="en-US" sz="1800" dirty="0" smtClean="0"/>
              <a:t>Books:</a:t>
            </a:r>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dirty="0" smtClean="0"/>
          </a:p>
          <a:p>
            <a:pPr marL="0" indent="0">
              <a:buNone/>
            </a:pPr>
            <a:endParaRPr lang="en-US" sz="1800" dirty="0"/>
          </a:p>
        </p:txBody>
      </p:sp>
      <p:pic>
        <p:nvPicPr>
          <p:cNvPr id="5" name="Picture 4"/>
          <p:cNvPicPr>
            <a:picLocks noChangeAspect="1"/>
          </p:cNvPicPr>
          <p:nvPr/>
        </p:nvPicPr>
        <p:blipFill>
          <a:blip r:embed="rId3"/>
          <a:stretch>
            <a:fillRect/>
          </a:stretch>
        </p:blipFill>
        <p:spPr>
          <a:xfrm>
            <a:off x="3710585" y="4341885"/>
            <a:ext cx="1650033" cy="2083376"/>
          </a:xfrm>
          <a:prstGeom prst="rect">
            <a:avLst/>
          </a:prstGeom>
        </p:spPr>
      </p:pic>
      <p:pic>
        <p:nvPicPr>
          <p:cNvPr id="12" name="Picture 11"/>
          <p:cNvPicPr>
            <a:picLocks noChangeAspect="1"/>
          </p:cNvPicPr>
          <p:nvPr/>
        </p:nvPicPr>
        <p:blipFill>
          <a:blip r:embed="rId4"/>
          <a:stretch>
            <a:fillRect/>
          </a:stretch>
        </p:blipFill>
        <p:spPr>
          <a:xfrm>
            <a:off x="6944928" y="898209"/>
            <a:ext cx="1328867" cy="996651"/>
          </a:xfrm>
          <a:prstGeom prst="rect">
            <a:avLst/>
          </a:prstGeom>
        </p:spPr>
      </p:pic>
      <p:grpSp>
        <p:nvGrpSpPr>
          <p:cNvPr id="13" name="Group 12"/>
          <p:cNvGrpSpPr/>
          <p:nvPr/>
        </p:nvGrpSpPr>
        <p:grpSpPr>
          <a:xfrm>
            <a:off x="457200" y="297285"/>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21" name="Picture 20"/>
              <p:cNvPicPr>
                <a:picLocks noChangeAspect="1"/>
              </p:cNvPicPr>
              <p:nvPr/>
            </p:nvPicPr>
            <p:blipFill>
              <a:blip r:embed="rId5"/>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6">
              <a:alphaModFix amt="50000"/>
            </a:blip>
            <a:stretch>
              <a:fillRect/>
            </a:stretch>
          </p:blipFill>
          <p:spPr>
            <a:xfrm>
              <a:off x="5844206" y="6390188"/>
              <a:ext cx="337439" cy="236906"/>
            </a:xfrm>
            <a:prstGeom prst="rect">
              <a:avLst/>
            </a:prstGeom>
          </p:spPr>
        </p:pic>
      </p:grpSp>
      <p:pic>
        <p:nvPicPr>
          <p:cNvPr id="8" name="Picture 7"/>
          <p:cNvPicPr>
            <a:picLocks noChangeAspect="1"/>
          </p:cNvPicPr>
          <p:nvPr/>
        </p:nvPicPr>
        <p:blipFill>
          <a:blip r:embed="rId7"/>
          <a:stretch>
            <a:fillRect/>
          </a:stretch>
        </p:blipFill>
        <p:spPr>
          <a:xfrm>
            <a:off x="1949487" y="4455246"/>
            <a:ext cx="1229836" cy="1970015"/>
          </a:xfrm>
          <a:prstGeom prst="rect">
            <a:avLst/>
          </a:prstGeom>
        </p:spPr>
      </p:pic>
      <p:pic>
        <p:nvPicPr>
          <p:cNvPr id="9" name="Picture 8"/>
          <p:cNvPicPr>
            <a:picLocks noChangeAspect="1"/>
          </p:cNvPicPr>
          <p:nvPr/>
        </p:nvPicPr>
        <p:blipFill>
          <a:blip r:embed="rId8"/>
          <a:stretch>
            <a:fillRect/>
          </a:stretch>
        </p:blipFill>
        <p:spPr>
          <a:xfrm>
            <a:off x="6242271" y="4341884"/>
            <a:ext cx="1687471" cy="2083377"/>
          </a:xfrm>
          <a:prstGeom prst="rect">
            <a:avLst/>
          </a:prstGeom>
        </p:spPr>
      </p:pic>
    </p:spTree>
    <p:extLst>
      <p:ext uri="{BB962C8B-B14F-4D97-AF65-F5344CB8AC3E}">
        <p14:creationId xmlns:p14="http://schemas.microsoft.com/office/powerpoint/2010/main" val="41584353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My info</a:t>
            </a:r>
            <a:endParaRPr lang="en-US" dirty="0">
              <a:solidFill>
                <a:srgbClr val="000000"/>
              </a:solidFill>
            </a:endParaRPr>
          </a:p>
        </p:txBody>
      </p:sp>
      <p:sp>
        <p:nvSpPr>
          <p:cNvPr id="3" name="Content Placeholder 2"/>
          <p:cNvSpPr>
            <a:spLocks noGrp="1"/>
          </p:cNvSpPr>
          <p:nvPr>
            <p:ph idx="1"/>
          </p:nvPr>
        </p:nvSpPr>
        <p:spPr>
          <a:xfrm>
            <a:off x="380770" y="1905000"/>
            <a:ext cx="8363938" cy="3517900"/>
          </a:xfrm>
        </p:spPr>
        <p:txBody>
          <a:bodyPr>
            <a:normAutofit fontScale="85000" lnSpcReduction="20000"/>
          </a:bodyPr>
          <a:lstStyle/>
          <a:p>
            <a:pPr marL="0" indent="0">
              <a:lnSpc>
                <a:spcPct val="120000"/>
              </a:lnSpc>
              <a:buNone/>
            </a:pPr>
            <a:r>
              <a:rPr lang="en-US" dirty="0" smtClean="0"/>
              <a:t>Jack Fruh                </a:t>
            </a:r>
          </a:p>
          <a:p>
            <a:pPr marL="0" indent="0">
              <a:lnSpc>
                <a:spcPct val="120000"/>
              </a:lnSpc>
              <a:buNone/>
            </a:pPr>
            <a:r>
              <a:rPr lang="en-US" sz="3300" dirty="0" smtClean="0"/>
              <a:t>Blog: </a:t>
            </a:r>
            <a:r>
              <a:rPr lang="en-US" sz="3300" b="1" dirty="0" smtClean="0"/>
              <a:t>SharePointJack.com</a:t>
            </a:r>
            <a:endParaRPr lang="en-US" sz="3300" b="1" dirty="0"/>
          </a:p>
          <a:p>
            <a:pPr marL="0" indent="0">
              <a:lnSpc>
                <a:spcPct val="120000"/>
              </a:lnSpc>
              <a:buNone/>
            </a:pPr>
            <a:r>
              <a:rPr lang="en-US" sz="3300" dirty="0" smtClean="0"/>
              <a:t>Email: </a:t>
            </a:r>
            <a:r>
              <a:rPr lang="en-US" sz="3300" dirty="0" smtClean="0">
                <a:hlinkClick r:id="rId2"/>
              </a:rPr>
              <a:t>jack@sharepointjack.com</a:t>
            </a:r>
            <a:endParaRPr lang="en-US" sz="3300" dirty="0" smtClean="0"/>
          </a:p>
          <a:p>
            <a:pPr marL="0" indent="0">
              <a:lnSpc>
                <a:spcPct val="120000"/>
              </a:lnSpc>
              <a:buNone/>
            </a:pPr>
            <a:r>
              <a:rPr lang="en-US" sz="3300" dirty="0" smtClean="0"/>
              <a:t>Twitter: @SharePointJack</a:t>
            </a:r>
          </a:p>
          <a:p>
            <a:pPr marL="0" indent="0">
              <a:lnSpc>
                <a:spcPct val="120000"/>
              </a:lnSpc>
              <a:buNone/>
            </a:pPr>
            <a:r>
              <a:rPr lang="en-US" sz="3300" dirty="0" err="1" smtClean="0"/>
              <a:t>Linkedin</a:t>
            </a:r>
            <a:r>
              <a:rPr lang="en-US" sz="3300" dirty="0" smtClean="0"/>
              <a:t>: </a:t>
            </a:r>
            <a:r>
              <a:rPr lang="en-US" sz="3300" dirty="0">
                <a:hlinkClick r:id="rId3"/>
              </a:rPr>
              <a:t>http://www.linkedin.com/in/</a:t>
            </a:r>
            <a:r>
              <a:rPr lang="en-US" sz="3300" dirty="0" smtClean="0">
                <a:hlinkClick r:id="rId3"/>
              </a:rPr>
              <a:t>jackfruh</a:t>
            </a:r>
            <a:endParaRPr lang="en-US" sz="3300" dirty="0" smtClean="0"/>
          </a:p>
          <a:p>
            <a:pPr marL="0" indent="0">
              <a:lnSpc>
                <a:spcPct val="120000"/>
              </a:lnSpc>
              <a:buNone/>
            </a:pPr>
            <a:r>
              <a:rPr lang="en-US" sz="3300" dirty="0"/>
              <a:t>Skype: </a:t>
            </a:r>
            <a:r>
              <a:rPr lang="en-US" sz="3300" dirty="0" err="1" smtClean="0"/>
              <a:t>jack.fruh</a:t>
            </a:r>
            <a:endParaRPr lang="en-US" sz="3300" dirty="0"/>
          </a:p>
          <a:p>
            <a:pPr marL="0" indent="0">
              <a:buNone/>
            </a:pPr>
            <a:endParaRPr lang="en-US" sz="2000" dirty="0"/>
          </a:p>
          <a:p>
            <a:pPr marL="0" indent="0">
              <a:buNone/>
            </a:pPr>
            <a:r>
              <a:rPr lang="en-US" sz="2300" dirty="0" smtClean="0"/>
              <a:t>(If you want to connect on Linked in or Skype, tell me who you are so I know we’ve met.)</a:t>
            </a:r>
          </a:p>
          <a:p>
            <a:pPr marL="0" indent="0">
              <a:buNone/>
            </a:pPr>
            <a:endParaRPr lang="en-US" dirty="0" smtClean="0"/>
          </a:p>
          <a:p>
            <a:pPr marL="0" indent="0">
              <a:buNone/>
            </a:pPr>
            <a:endParaRPr lang="en-US" dirty="0" smtClean="0"/>
          </a:p>
          <a:p>
            <a:pPr marL="0" indent="0">
              <a:buNone/>
            </a:pPr>
            <a:endParaRPr lang="en-US" sz="1800" dirty="0"/>
          </a:p>
        </p:txBody>
      </p:sp>
      <p:pic>
        <p:nvPicPr>
          <p:cNvPr id="12" name="Picture 11"/>
          <p:cNvPicPr>
            <a:picLocks noChangeAspect="1"/>
          </p:cNvPicPr>
          <p:nvPr/>
        </p:nvPicPr>
        <p:blipFill>
          <a:blip r:embed="rId4"/>
          <a:stretch>
            <a:fillRect/>
          </a:stretch>
        </p:blipFill>
        <p:spPr>
          <a:xfrm>
            <a:off x="457203" y="399885"/>
            <a:ext cx="1328867" cy="996651"/>
          </a:xfrm>
          <a:prstGeom prst="rect">
            <a:avLst/>
          </a:prstGeom>
        </p:spPr>
      </p:pic>
      <p:grpSp>
        <p:nvGrpSpPr>
          <p:cNvPr id="13" name="Group 12"/>
          <p:cNvGrpSpPr/>
          <p:nvPr/>
        </p:nvGrpSpPr>
        <p:grpSpPr>
          <a:xfrm>
            <a:off x="1786070" y="5984913"/>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5"/>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6">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427150028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435531"/>
            <a:ext cx="8229600" cy="5093764"/>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spcAft>
                <a:spcPts val="600"/>
              </a:spcAft>
            </a:pPr>
            <a:r>
              <a:rPr lang="en-US" sz="2400" dirty="0" smtClean="0"/>
              <a:t>Have you ever wished you had more hours in the day?</a:t>
            </a:r>
          </a:p>
          <a:p>
            <a:pPr>
              <a:spcAft>
                <a:spcPts val="600"/>
              </a:spcAft>
            </a:pPr>
            <a:r>
              <a:rPr lang="en-US" sz="2400" dirty="0" smtClean="0"/>
              <a:t>We might have the next best thing!</a:t>
            </a:r>
          </a:p>
          <a:p>
            <a:pPr>
              <a:spcAft>
                <a:spcPts val="600"/>
              </a:spcAft>
            </a:pPr>
            <a:r>
              <a:rPr lang="en-US" sz="2400" dirty="0" smtClean="0"/>
              <a:t>Find out how you can go back in time using PowerShell with SharePoint!</a:t>
            </a:r>
          </a:p>
          <a:p>
            <a:pPr>
              <a:spcAft>
                <a:spcPts val="600"/>
              </a:spcAft>
            </a:pPr>
            <a:r>
              <a:rPr lang="en-US" sz="2400" dirty="0" smtClean="0"/>
              <a:t>In this class you'll learn the basics of PowerShell with SharePoint, and you'll see a few scripts that can help you go back in time by enabling versioning, recording Site Groups and Users and more.  Between our "time travel" scripts, and scripts that just save time, this is one session that pays for itself.  This material is all usable on "Day 1" when you return to the office!</a:t>
            </a:r>
            <a:endParaRPr lang="en-US" sz="2400" dirty="0"/>
          </a:p>
        </p:txBody>
      </p:sp>
      <p:sp>
        <p:nvSpPr>
          <p:cNvPr id="3" name="Title 2"/>
          <p:cNvSpPr>
            <a:spLocks noGrp="1"/>
          </p:cNvSpPr>
          <p:nvPr>
            <p:ph type="title"/>
          </p:nvPr>
        </p:nvSpPr>
        <p:spPr>
          <a:xfrm>
            <a:off x="472253" y="5917"/>
            <a:ext cx="8229600" cy="1225177"/>
          </a:xfrm>
        </p:spPr>
        <p:txBody>
          <a:bodyPr>
            <a:normAutofit fontScale="90000"/>
          </a:bodyPr>
          <a:lstStyle/>
          <a:p>
            <a:r>
              <a:rPr lang="en-US" dirty="0" smtClean="0"/>
              <a:t>Course Description</a:t>
            </a:r>
            <a:br>
              <a:rPr lang="en-US" dirty="0" smtClean="0"/>
            </a:br>
            <a:r>
              <a:rPr lang="en-US" sz="4000" dirty="0" smtClean="0"/>
              <a:t>SharePoint PowerShell Time Machine</a:t>
            </a:r>
            <a:endParaRPr lang="en-US" sz="4000" dirty="0"/>
          </a:p>
        </p:txBody>
      </p:sp>
      <p:pic>
        <p:nvPicPr>
          <p:cNvPr id="7" name="Picture 6"/>
          <p:cNvPicPr>
            <a:picLocks noChangeAspect="1"/>
          </p:cNvPicPr>
          <p:nvPr/>
        </p:nvPicPr>
        <p:blipFill>
          <a:blip r:embed="rId2"/>
          <a:stretch>
            <a:fillRect/>
          </a:stretch>
        </p:blipFill>
        <p:spPr>
          <a:xfrm>
            <a:off x="7960467" y="792312"/>
            <a:ext cx="857624" cy="643219"/>
          </a:xfrm>
          <a:prstGeom prst="rect">
            <a:avLst/>
          </a:prstGeom>
        </p:spPr>
      </p:pic>
      <p:grpSp>
        <p:nvGrpSpPr>
          <p:cNvPr id="10" name="Group 9"/>
          <p:cNvGrpSpPr/>
          <p:nvPr/>
        </p:nvGrpSpPr>
        <p:grpSpPr>
          <a:xfrm>
            <a:off x="2656196" y="6071213"/>
            <a:ext cx="5785071" cy="341984"/>
            <a:chOff x="2656196" y="6317085"/>
            <a:chExt cx="5785071" cy="341984"/>
          </a:xfrm>
        </p:grpSpPr>
        <p:grpSp>
          <p:nvGrpSpPr>
            <p:cNvPr id="11" name="Group 10"/>
            <p:cNvGrpSpPr/>
            <p:nvPr/>
          </p:nvGrpSpPr>
          <p:grpSpPr>
            <a:xfrm>
              <a:off x="2656196" y="6317085"/>
              <a:ext cx="5785071" cy="341984"/>
              <a:chOff x="2656196" y="6317085"/>
              <a:chExt cx="5785071" cy="341984"/>
            </a:xfrm>
          </p:grpSpPr>
          <p:sp>
            <p:nvSpPr>
              <p:cNvPr id="13" name="Rounded Rectangle 12"/>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4" name="Picture 13"/>
              <p:cNvPicPr>
                <a:picLocks noChangeAspect="1"/>
              </p:cNvPicPr>
              <p:nvPr/>
            </p:nvPicPr>
            <p:blipFill>
              <a:blip r:embed="rId3"/>
              <a:stretch>
                <a:fillRect/>
              </a:stretch>
            </p:blipFill>
            <p:spPr>
              <a:xfrm>
                <a:off x="2748346" y="6394421"/>
                <a:ext cx="287842" cy="187392"/>
              </a:xfrm>
              <a:prstGeom prst="rect">
                <a:avLst/>
              </a:prstGeom>
            </p:spPr>
          </p:pic>
        </p:grpSp>
        <p:pic>
          <p:nvPicPr>
            <p:cNvPr id="12" name="Picture 11"/>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293503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62" y="753070"/>
            <a:ext cx="8363938" cy="830997"/>
          </a:xfrm>
        </p:spPr>
        <p:txBody>
          <a:bodyPr/>
          <a:lstStyle/>
          <a:p>
            <a:pPr algn="ctr"/>
            <a:r>
              <a:rPr lang="en-US" dirty="0" smtClean="0">
                <a:solidFill>
                  <a:schemeClr val="tx1"/>
                </a:solidFill>
              </a:rPr>
              <a:t>Introductions - Me</a:t>
            </a:r>
            <a:endParaRPr lang="en-US" dirty="0">
              <a:solidFill>
                <a:schemeClr val="tx1"/>
              </a:solidFill>
            </a:endParaRPr>
          </a:p>
        </p:txBody>
      </p:sp>
      <p:sp>
        <p:nvSpPr>
          <p:cNvPr id="3" name="Content Placeholder 2"/>
          <p:cNvSpPr>
            <a:spLocks noGrp="1"/>
          </p:cNvSpPr>
          <p:nvPr>
            <p:ph idx="1"/>
          </p:nvPr>
        </p:nvSpPr>
        <p:spPr>
          <a:xfrm>
            <a:off x="457200" y="1646237"/>
            <a:ext cx="8229600" cy="4965835"/>
          </a:xfrm>
        </p:spPr>
        <p:txBody>
          <a:bodyPr>
            <a:normAutofit/>
          </a:bodyPr>
          <a:lstStyle/>
          <a:p>
            <a:pPr>
              <a:lnSpc>
                <a:spcPct val="200000"/>
              </a:lnSpc>
            </a:pPr>
            <a:r>
              <a:rPr lang="en-US" sz="2400" dirty="0" smtClean="0"/>
              <a:t>Jack Fruh</a:t>
            </a:r>
          </a:p>
          <a:p>
            <a:pPr>
              <a:lnSpc>
                <a:spcPct val="200000"/>
              </a:lnSpc>
            </a:pPr>
            <a:r>
              <a:rPr lang="en-US" sz="2400" dirty="0" smtClean="0">
                <a:hlinkClick r:id="rId2"/>
              </a:rPr>
              <a:t>http://sharepointjack.com</a:t>
            </a:r>
            <a:r>
              <a:rPr lang="en-US" sz="2400" dirty="0" smtClean="0"/>
              <a:t> </a:t>
            </a:r>
          </a:p>
          <a:p>
            <a:pPr>
              <a:lnSpc>
                <a:spcPct val="200000"/>
              </a:lnSpc>
            </a:pPr>
            <a:r>
              <a:rPr lang="en-US" sz="2400" dirty="0" smtClean="0"/>
              <a:t>@</a:t>
            </a:r>
            <a:r>
              <a:rPr lang="en-US" sz="2400" dirty="0" err="1" smtClean="0"/>
              <a:t>sharepointjack</a:t>
            </a:r>
            <a:r>
              <a:rPr lang="en-US" sz="2400" dirty="0" smtClean="0"/>
              <a:t> on twitter</a:t>
            </a:r>
          </a:p>
          <a:p>
            <a:pPr>
              <a:lnSpc>
                <a:spcPct val="200000"/>
              </a:lnSpc>
            </a:pPr>
            <a:r>
              <a:rPr lang="en-US" sz="2400" dirty="0" smtClean="0"/>
              <a:t>SP admin at a fortune 500 with 45k employees.</a:t>
            </a:r>
          </a:p>
          <a:p>
            <a:pPr>
              <a:lnSpc>
                <a:spcPct val="200000"/>
              </a:lnSpc>
            </a:pPr>
            <a:r>
              <a:rPr lang="en-US" sz="2400" dirty="0" smtClean="0"/>
              <a:t>Email: </a:t>
            </a:r>
            <a:r>
              <a:rPr lang="en-US" sz="2400" dirty="0" smtClean="0">
                <a:hlinkClick r:id="rId3"/>
              </a:rPr>
              <a:t>jack@sharepointjack.com</a:t>
            </a:r>
            <a:endParaRPr lang="en-US" sz="2400" dirty="0" smtClean="0"/>
          </a:p>
          <a:p>
            <a:endParaRPr lang="en-US" sz="2400" dirty="0" smtClean="0"/>
          </a:p>
          <a:p>
            <a:endParaRPr lang="en-US" sz="2400" dirty="0" smtClean="0"/>
          </a:p>
        </p:txBody>
      </p:sp>
      <p:pic>
        <p:nvPicPr>
          <p:cNvPr id="7" name="Picture 6"/>
          <p:cNvPicPr>
            <a:picLocks noChangeAspect="1"/>
          </p:cNvPicPr>
          <p:nvPr/>
        </p:nvPicPr>
        <p:blipFill>
          <a:blip r:embed="rId4"/>
          <a:stretch>
            <a:fillRect/>
          </a:stretch>
        </p:blipFill>
        <p:spPr>
          <a:xfrm>
            <a:off x="4876800" y="2038185"/>
            <a:ext cx="3297371" cy="2473030"/>
          </a:xfrm>
          <a:prstGeom prst="rect">
            <a:avLst/>
          </a:prstGeom>
        </p:spPr>
      </p:pic>
      <p:grpSp>
        <p:nvGrpSpPr>
          <p:cNvPr id="13" name="Group 12"/>
          <p:cNvGrpSpPr/>
          <p:nvPr/>
        </p:nvGrpSpPr>
        <p:grpSpPr>
          <a:xfrm>
            <a:off x="396574" y="228893"/>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7" name="Picture 16"/>
              <p:cNvPicPr>
                <a:picLocks noChangeAspect="1"/>
              </p:cNvPicPr>
              <p:nvPr/>
            </p:nvPicPr>
            <p:blipFill>
              <a:blip r:embed="rId5"/>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6">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91079715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0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62" y="753070"/>
            <a:ext cx="8363938" cy="830997"/>
          </a:xfrm>
        </p:spPr>
        <p:txBody>
          <a:bodyPr/>
          <a:lstStyle/>
          <a:p>
            <a:pPr algn="ctr"/>
            <a:r>
              <a:rPr lang="en-US" dirty="0" smtClean="0">
                <a:solidFill>
                  <a:srgbClr val="000000"/>
                </a:solidFill>
              </a:rPr>
              <a:t>Introductions - You</a:t>
            </a:r>
            <a:endParaRPr lang="en-US" dirty="0">
              <a:solidFill>
                <a:srgbClr val="000000"/>
              </a:solidFill>
            </a:endParaRPr>
          </a:p>
        </p:txBody>
      </p:sp>
      <p:sp>
        <p:nvSpPr>
          <p:cNvPr id="3" name="Content Placeholder 2"/>
          <p:cNvSpPr>
            <a:spLocks noGrp="1"/>
          </p:cNvSpPr>
          <p:nvPr>
            <p:ph idx="1"/>
          </p:nvPr>
        </p:nvSpPr>
        <p:spPr/>
        <p:txBody>
          <a:bodyPr/>
          <a:lstStyle/>
          <a:p>
            <a:r>
              <a:rPr lang="en-US" dirty="0"/>
              <a:t>What do you hope to get from this</a:t>
            </a:r>
            <a:r>
              <a:rPr lang="en-US" dirty="0" smtClean="0"/>
              <a:t>?</a:t>
            </a:r>
          </a:p>
          <a:p>
            <a:r>
              <a:rPr lang="en-US" dirty="0" smtClean="0"/>
              <a:t>Who is new to PowerShell?</a:t>
            </a:r>
          </a:p>
          <a:p>
            <a:r>
              <a:rPr lang="en-US" dirty="0" smtClean="0"/>
              <a:t>Who is new to SharePoint?</a:t>
            </a:r>
          </a:p>
          <a:p>
            <a:r>
              <a:rPr lang="en-US" dirty="0" smtClean="0"/>
              <a:t>Does everyone know the object model?</a:t>
            </a:r>
          </a:p>
        </p:txBody>
      </p:sp>
      <p:pic>
        <p:nvPicPr>
          <p:cNvPr id="4" name="Picture 3"/>
          <p:cNvPicPr>
            <a:picLocks noChangeAspect="1"/>
          </p:cNvPicPr>
          <p:nvPr/>
        </p:nvPicPr>
        <p:blipFill>
          <a:blip r:embed="rId2"/>
          <a:stretch>
            <a:fillRect/>
          </a:stretch>
        </p:blipFill>
        <p:spPr>
          <a:xfrm>
            <a:off x="457203" y="399885"/>
            <a:ext cx="1328867" cy="996651"/>
          </a:xfrm>
          <a:prstGeom prst="rect">
            <a:avLst/>
          </a:prstGeom>
        </p:spPr>
      </p:pic>
      <p:grpSp>
        <p:nvGrpSpPr>
          <p:cNvPr id="9" name="Group 8"/>
          <p:cNvGrpSpPr/>
          <p:nvPr/>
        </p:nvGrpSpPr>
        <p:grpSpPr>
          <a:xfrm>
            <a:off x="1563996" y="6075785"/>
            <a:ext cx="5785071" cy="341984"/>
            <a:chOff x="2656196" y="6317085"/>
            <a:chExt cx="5785071" cy="341984"/>
          </a:xfrm>
        </p:grpSpPr>
        <p:grpSp>
          <p:nvGrpSpPr>
            <p:cNvPr id="10" name="Group 9"/>
            <p:cNvGrpSpPr/>
            <p:nvPr/>
          </p:nvGrpSpPr>
          <p:grpSpPr>
            <a:xfrm>
              <a:off x="2656196" y="6317085"/>
              <a:ext cx="5785071" cy="341984"/>
              <a:chOff x="2656196" y="6317085"/>
              <a:chExt cx="5785071" cy="341984"/>
            </a:xfrm>
          </p:grpSpPr>
          <p:sp>
            <p:nvSpPr>
              <p:cNvPr id="12" name="Rounded Rectangle 11"/>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7" name="Picture 16"/>
              <p:cNvPicPr>
                <a:picLocks noChangeAspect="1"/>
              </p:cNvPicPr>
              <p:nvPr/>
            </p:nvPicPr>
            <p:blipFill>
              <a:blip r:embed="rId3"/>
              <a:stretch>
                <a:fillRect/>
              </a:stretch>
            </p:blipFill>
            <p:spPr>
              <a:xfrm>
                <a:off x="2748346" y="6394421"/>
                <a:ext cx="287842" cy="187392"/>
              </a:xfrm>
              <a:prstGeom prst="rect">
                <a:avLst/>
              </a:prstGeom>
            </p:spPr>
          </p:pic>
        </p:grpSp>
        <p:pic>
          <p:nvPicPr>
            <p:cNvPr id="11" name="Picture 10"/>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282303368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32" presetClass="emph" presetSubtype="0" fill="hold" nodeType="after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SharePoint Object Model</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dirty="0" smtClean="0"/>
              <a:t>Farm</a:t>
            </a:r>
          </a:p>
          <a:p>
            <a:r>
              <a:rPr lang="en-US" dirty="0" smtClean="0"/>
              <a:t>Web Application</a:t>
            </a:r>
          </a:p>
          <a:p>
            <a:r>
              <a:rPr lang="en-US" dirty="0" smtClean="0"/>
              <a:t>Site Collection </a:t>
            </a:r>
          </a:p>
          <a:p>
            <a:r>
              <a:rPr lang="en-US" dirty="0" smtClean="0"/>
              <a:t>Web (&amp; </a:t>
            </a:r>
            <a:r>
              <a:rPr lang="en-US" dirty="0" err="1" smtClean="0"/>
              <a:t>subwebs</a:t>
            </a:r>
            <a:r>
              <a:rPr lang="en-US" dirty="0" smtClean="0"/>
              <a:t>)</a:t>
            </a:r>
          </a:p>
          <a:p>
            <a:r>
              <a:rPr lang="en-US" dirty="0" smtClean="0"/>
              <a:t>Lists, users</a:t>
            </a:r>
            <a:endParaRPr lang="en-US" dirty="0"/>
          </a:p>
        </p:txBody>
      </p:sp>
      <p:pic>
        <p:nvPicPr>
          <p:cNvPr id="4" name="Picture 3"/>
          <p:cNvPicPr>
            <a:picLocks noChangeAspect="1"/>
          </p:cNvPicPr>
          <p:nvPr/>
        </p:nvPicPr>
        <p:blipFill>
          <a:blip r:embed="rId2"/>
          <a:stretch>
            <a:fillRect/>
          </a:stretch>
        </p:blipFill>
        <p:spPr>
          <a:xfrm>
            <a:off x="7503351" y="5627837"/>
            <a:ext cx="1328867" cy="996651"/>
          </a:xfrm>
          <a:prstGeom prst="rect">
            <a:avLst/>
          </a:prstGeom>
        </p:spPr>
      </p:pic>
      <p:grpSp>
        <p:nvGrpSpPr>
          <p:cNvPr id="9" name="Group 8"/>
          <p:cNvGrpSpPr/>
          <p:nvPr/>
        </p:nvGrpSpPr>
        <p:grpSpPr>
          <a:xfrm>
            <a:off x="399062" y="6052437"/>
            <a:ext cx="5785071" cy="341984"/>
            <a:chOff x="2656196" y="6317085"/>
            <a:chExt cx="5785071" cy="341984"/>
          </a:xfrm>
        </p:grpSpPr>
        <p:grpSp>
          <p:nvGrpSpPr>
            <p:cNvPr id="11" name="Group 10"/>
            <p:cNvGrpSpPr/>
            <p:nvPr/>
          </p:nvGrpSpPr>
          <p:grpSpPr>
            <a:xfrm>
              <a:off x="2656196" y="6317085"/>
              <a:ext cx="5785071" cy="341984"/>
              <a:chOff x="2656196" y="6317085"/>
              <a:chExt cx="5785071" cy="341984"/>
            </a:xfrm>
          </p:grpSpPr>
          <p:sp>
            <p:nvSpPr>
              <p:cNvPr id="13" name="Rounded Rectangle 12"/>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7" name="Picture 16"/>
              <p:cNvPicPr>
                <a:picLocks noChangeAspect="1"/>
              </p:cNvPicPr>
              <p:nvPr/>
            </p:nvPicPr>
            <p:blipFill>
              <a:blip r:embed="rId3"/>
              <a:stretch>
                <a:fillRect/>
              </a:stretch>
            </p:blipFill>
            <p:spPr>
              <a:xfrm>
                <a:off x="2748346" y="6394421"/>
                <a:ext cx="287842" cy="187392"/>
              </a:xfrm>
              <a:prstGeom prst="rect">
                <a:avLst/>
              </a:prstGeom>
            </p:spPr>
          </p:pic>
        </p:grpSp>
        <p:pic>
          <p:nvPicPr>
            <p:cNvPr id="12" name="Picture 11"/>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27804547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32" presetClass="emph" presetSubtype="0" fill="hold" nodeType="with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Back </a:t>
            </a:r>
            <a:r>
              <a:rPr lang="en-US" sz="4400" dirty="0" smtClean="0">
                <a:solidFill>
                  <a:schemeClr val="tx1"/>
                </a:solidFill>
              </a:rPr>
              <a:t>In </a:t>
            </a:r>
            <a:r>
              <a:rPr lang="en-US" sz="4400" dirty="0" smtClean="0">
                <a:solidFill>
                  <a:schemeClr val="tx1"/>
                </a:solidFill>
              </a:rPr>
              <a:t>Time </a:t>
            </a:r>
            <a:r>
              <a:rPr lang="en-US" sz="4400" dirty="0" smtClean="0">
                <a:solidFill>
                  <a:schemeClr val="tx1"/>
                </a:solidFill>
              </a:rPr>
              <a:t>Scripts</a:t>
            </a:r>
            <a:endParaRPr lang="en-US" sz="4400" dirty="0">
              <a:solidFill>
                <a:schemeClr val="tx1"/>
              </a:solidFill>
            </a:endParaRPr>
          </a:p>
        </p:txBody>
      </p:sp>
      <p:sp>
        <p:nvSpPr>
          <p:cNvPr id="3" name="Content Placeholder 2"/>
          <p:cNvSpPr>
            <a:spLocks noGrp="1"/>
          </p:cNvSpPr>
          <p:nvPr>
            <p:ph idx="1"/>
          </p:nvPr>
        </p:nvSpPr>
        <p:spPr/>
        <p:txBody>
          <a:bodyPr/>
          <a:lstStyle/>
          <a:p>
            <a:r>
              <a:rPr lang="en-US" dirty="0" smtClean="0"/>
              <a:t>Enable Versions Everywhere</a:t>
            </a:r>
          </a:p>
          <a:p>
            <a:r>
              <a:rPr lang="en-US" dirty="0" smtClean="0"/>
              <a:t>Record SharePoint Permissions</a:t>
            </a:r>
          </a:p>
          <a:p>
            <a:r>
              <a:rPr lang="en-US" dirty="0" smtClean="0"/>
              <a:t>Record Size of Content DB and Site collections</a:t>
            </a:r>
          </a:p>
          <a:p>
            <a:endParaRPr lang="en-US" dirty="0"/>
          </a:p>
        </p:txBody>
      </p:sp>
      <p:pic>
        <p:nvPicPr>
          <p:cNvPr id="13" name="Picture 12"/>
          <p:cNvPicPr>
            <a:picLocks noChangeAspect="1"/>
          </p:cNvPicPr>
          <p:nvPr/>
        </p:nvPicPr>
        <p:blipFill>
          <a:blip r:embed="rId2"/>
          <a:stretch>
            <a:fillRect/>
          </a:stretch>
        </p:blipFill>
        <p:spPr>
          <a:xfrm>
            <a:off x="457203" y="399885"/>
            <a:ext cx="1328867" cy="996651"/>
          </a:xfrm>
          <a:prstGeom prst="rect">
            <a:avLst/>
          </a:prstGeom>
        </p:spPr>
      </p:pic>
      <p:grpSp>
        <p:nvGrpSpPr>
          <p:cNvPr id="14" name="Group 13"/>
          <p:cNvGrpSpPr/>
          <p:nvPr/>
        </p:nvGrpSpPr>
        <p:grpSpPr>
          <a:xfrm>
            <a:off x="1640196" y="6002798"/>
            <a:ext cx="5785071" cy="341984"/>
            <a:chOff x="2656196" y="6317085"/>
            <a:chExt cx="5785071" cy="341984"/>
          </a:xfrm>
        </p:grpSpPr>
        <p:grpSp>
          <p:nvGrpSpPr>
            <p:cNvPr id="15" name="Group 14"/>
            <p:cNvGrpSpPr/>
            <p:nvPr/>
          </p:nvGrpSpPr>
          <p:grpSpPr>
            <a:xfrm>
              <a:off x="2656196" y="6317085"/>
              <a:ext cx="5785071" cy="341984"/>
              <a:chOff x="2656196" y="6317085"/>
              <a:chExt cx="5785071" cy="341984"/>
            </a:xfrm>
          </p:grpSpPr>
          <p:sp>
            <p:nvSpPr>
              <p:cNvPr id="17" name="Rounded Rectangle 16"/>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3"/>
              <a:stretch>
                <a:fillRect/>
              </a:stretch>
            </p:blipFill>
            <p:spPr>
              <a:xfrm>
                <a:off x="2748346" y="6394421"/>
                <a:ext cx="287842" cy="187392"/>
              </a:xfrm>
              <a:prstGeom prst="rect">
                <a:avLst/>
              </a:prstGeom>
            </p:spPr>
          </p:pic>
        </p:grpSp>
        <p:pic>
          <p:nvPicPr>
            <p:cNvPr id="16" name="Picture 15"/>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72788883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Demo Time</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12" name="Picture 11"/>
          <p:cNvPicPr>
            <a:picLocks noChangeAspect="1"/>
          </p:cNvPicPr>
          <p:nvPr/>
        </p:nvPicPr>
        <p:blipFill>
          <a:blip r:embed="rId2"/>
          <a:stretch>
            <a:fillRect/>
          </a:stretch>
        </p:blipFill>
        <p:spPr>
          <a:xfrm>
            <a:off x="457203" y="399885"/>
            <a:ext cx="1328867" cy="996651"/>
          </a:xfrm>
          <a:prstGeom prst="rect">
            <a:avLst/>
          </a:prstGeom>
        </p:spPr>
      </p:pic>
      <p:grpSp>
        <p:nvGrpSpPr>
          <p:cNvPr id="13" name="Group 12"/>
          <p:cNvGrpSpPr/>
          <p:nvPr/>
        </p:nvGrpSpPr>
        <p:grpSpPr>
          <a:xfrm>
            <a:off x="1786070" y="6139401"/>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3"/>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216191944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Time Saving Scripts</a:t>
            </a:r>
            <a:endParaRPr lang="en-US" dirty="0">
              <a:solidFill>
                <a:srgbClr val="000000"/>
              </a:solidFill>
            </a:endParaRPr>
          </a:p>
        </p:txBody>
      </p:sp>
      <p:sp>
        <p:nvSpPr>
          <p:cNvPr id="3" name="Content Placeholder 2"/>
          <p:cNvSpPr>
            <a:spLocks noGrp="1"/>
          </p:cNvSpPr>
          <p:nvPr>
            <p:ph idx="1"/>
          </p:nvPr>
        </p:nvSpPr>
        <p:spPr>
          <a:xfrm>
            <a:off x="380770" y="1905000"/>
            <a:ext cx="8363938" cy="2618153"/>
          </a:xfrm>
        </p:spPr>
        <p:txBody>
          <a:bodyPr/>
          <a:lstStyle/>
          <a:p>
            <a:r>
              <a:rPr lang="en-US" dirty="0" smtClean="0"/>
              <a:t>Simple WSP Deployment Script</a:t>
            </a:r>
          </a:p>
          <a:p>
            <a:r>
              <a:rPr lang="en-US" dirty="0" smtClean="0"/>
              <a:t>Add an admin to every site collection</a:t>
            </a:r>
          </a:p>
          <a:p>
            <a:r>
              <a:rPr lang="en-US" dirty="0" smtClean="0"/>
              <a:t>Map all your network drives at once</a:t>
            </a:r>
          </a:p>
          <a:p>
            <a:r>
              <a:rPr lang="en-US" dirty="0" smtClean="0"/>
              <a:t>SP </a:t>
            </a:r>
            <a:r>
              <a:rPr lang="en-US" dirty="0" err="1" smtClean="0"/>
              <a:t>WarmUp</a:t>
            </a:r>
            <a:r>
              <a:rPr lang="en-US" dirty="0" smtClean="0"/>
              <a:t> Script</a:t>
            </a:r>
          </a:p>
          <a:p>
            <a:endParaRPr lang="en-US" dirty="0"/>
          </a:p>
        </p:txBody>
      </p:sp>
      <p:pic>
        <p:nvPicPr>
          <p:cNvPr id="12" name="Picture 11"/>
          <p:cNvPicPr>
            <a:picLocks noChangeAspect="1"/>
          </p:cNvPicPr>
          <p:nvPr/>
        </p:nvPicPr>
        <p:blipFill>
          <a:blip r:embed="rId2"/>
          <a:stretch>
            <a:fillRect/>
          </a:stretch>
        </p:blipFill>
        <p:spPr>
          <a:xfrm>
            <a:off x="457203" y="399885"/>
            <a:ext cx="1328867" cy="996651"/>
          </a:xfrm>
          <a:prstGeom prst="rect">
            <a:avLst/>
          </a:prstGeom>
        </p:spPr>
      </p:pic>
      <p:grpSp>
        <p:nvGrpSpPr>
          <p:cNvPr id="13" name="Group 12"/>
          <p:cNvGrpSpPr/>
          <p:nvPr/>
        </p:nvGrpSpPr>
        <p:grpSpPr>
          <a:xfrm>
            <a:off x="1640196" y="5997613"/>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3"/>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170215960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00"/>
                </a:solidFill>
              </a:rPr>
              <a:t>Demo Time</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12" name="Picture 11"/>
          <p:cNvPicPr>
            <a:picLocks noChangeAspect="1"/>
          </p:cNvPicPr>
          <p:nvPr/>
        </p:nvPicPr>
        <p:blipFill>
          <a:blip r:embed="rId2"/>
          <a:stretch>
            <a:fillRect/>
          </a:stretch>
        </p:blipFill>
        <p:spPr>
          <a:xfrm>
            <a:off x="457203" y="399885"/>
            <a:ext cx="1328867" cy="996651"/>
          </a:xfrm>
          <a:prstGeom prst="rect">
            <a:avLst/>
          </a:prstGeom>
        </p:spPr>
      </p:pic>
      <p:grpSp>
        <p:nvGrpSpPr>
          <p:cNvPr id="13" name="Group 12"/>
          <p:cNvGrpSpPr/>
          <p:nvPr/>
        </p:nvGrpSpPr>
        <p:grpSpPr>
          <a:xfrm>
            <a:off x="1671770" y="6100269"/>
            <a:ext cx="5785071" cy="341984"/>
            <a:chOff x="2656196" y="6317085"/>
            <a:chExt cx="5785071" cy="341984"/>
          </a:xfrm>
        </p:grpSpPr>
        <p:grpSp>
          <p:nvGrpSpPr>
            <p:cNvPr id="14" name="Group 13"/>
            <p:cNvGrpSpPr/>
            <p:nvPr/>
          </p:nvGrpSpPr>
          <p:grpSpPr>
            <a:xfrm>
              <a:off x="2656196" y="6317085"/>
              <a:ext cx="5785071" cy="341984"/>
              <a:chOff x="2656196" y="6317085"/>
              <a:chExt cx="5785071" cy="341984"/>
            </a:xfrm>
          </p:grpSpPr>
          <p:sp>
            <p:nvSpPr>
              <p:cNvPr id="16" name="Rounded Rectangle 15"/>
              <p:cNvSpPr/>
              <p:nvPr/>
            </p:nvSpPr>
            <p:spPr>
              <a:xfrm>
                <a:off x="2656196" y="6317085"/>
                <a:ext cx="5785071" cy="341984"/>
              </a:xfrm>
              <a:prstGeom prst="roundRect">
                <a:avLst>
                  <a:gd name="adj" fmla="val 46671"/>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r>
                  <a:rPr lang="en-US" sz="1400" dirty="0" smtClean="0"/>
                  <a:t>       @SharePointJack  #</a:t>
                </a:r>
                <a:r>
                  <a:rPr lang="en-US" sz="1400" dirty="0" err="1" smtClean="0"/>
                  <a:t>SPFestChi</a:t>
                </a:r>
                <a:r>
                  <a:rPr lang="en-US" sz="1400" dirty="0" smtClean="0"/>
                  <a:t>              jack@SharePointJack.com</a:t>
                </a:r>
                <a:endParaRPr lang="en-US" sz="1400" dirty="0"/>
              </a:p>
            </p:txBody>
          </p:sp>
          <p:pic>
            <p:nvPicPr>
              <p:cNvPr id="18" name="Picture 17"/>
              <p:cNvPicPr>
                <a:picLocks noChangeAspect="1"/>
              </p:cNvPicPr>
              <p:nvPr/>
            </p:nvPicPr>
            <p:blipFill>
              <a:blip r:embed="rId3"/>
              <a:stretch>
                <a:fillRect/>
              </a:stretch>
            </p:blipFill>
            <p:spPr>
              <a:xfrm>
                <a:off x="2748346" y="6394421"/>
                <a:ext cx="287842" cy="187392"/>
              </a:xfrm>
              <a:prstGeom prst="rect">
                <a:avLst/>
              </a:prstGeom>
            </p:spPr>
          </p:pic>
        </p:grpSp>
        <p:pic>
          <p:nvPicPr>
            <p:cNvPr id="15" name="Picture 14"/>
            <p:cNvPicPr>
              <a:picLocks noChangeAspect="1"/>
            </p:cNvPicPr>
            <p:nvPr/>
          </p:nvPicPr>
          <p:blipFill>
            <a:blip r:embed="rId4">
              <a:alphaModFix amt="50000"/>
            </a:blip>
            <a:stretch>
              <a:fillRect/>
            </a:stretch>
          </p:blipFill>
          <p:spPr>
            <a:xfrm>
              <a:off x="5844206" y="6390188"/>
              <a:ext cx="337439" cy="236906"/>
            </a:xfrm>
            <a:prstGeom prst="rect">
              <a:avLst/>
            </a:prstGeom>
          </p:spPr>
        </p:pic>
      </p:grpSp>
    </p:spTree>
    <p:extLst>
      <p:ext uri="{BB962C8B-B14F-4D97-AF65-F5344CB8AC3E}">
        <p14:creationId xmlns:p14="http://schemas.microsoft.com/office/powerpoint/2010/main" val="157769667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5-10286 Windows Phone 4x3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SPSChicago2013_Deck.pptx</Template>
  <TotalTime>331</TotalTime>
  <Words>499</Words>
  <Application>Microsoft Macintosh PowerPoint</Application>
  <PresentationFormat>On-screen Show (4:3)</PresentationFormat>
  <Paragraphs>83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5-10286 Windows Phone 4x3 </vt:lpstr>
      <vt:lpstr>SharePoint PowerShell Time Machine</vt:lpstr>
      <vt:lpstr>Course Description SharePoint PowerShell Time Machine</vt:lpstr>
      <vt:lpstr>Introductions - Me</vt:lpstr>
      <vt:lpstr>Introductions - You</vt:lpstr>
      <vt:lpstr>SharePoint Object Model</vt:lpstr>
      <vt:lpstr>Back In Time Scripts</vt:lpstr>
      <vt:lpstr>Demo Time</vt:lpstr>
      <vt:lpstr>Time Saving Scripts</vt:lpstr>
      <vt:lpstr>Demo Time</vt:lpstr>
      <vt:lpstr>Script Foundations</vt:lpstr>
      <vt:lpstr>PowerShell CheatSheet</vt:lpstr>
      <vt:lpstr>Demo Time</vt:lpstr>
      <vt:lpstr>Q&amp;A</vt:lpstr>
      <vt:lpstr>Resources</vt:lpstr>
      <vt:lpstr>My info</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 PowerShell Time Machine</dc:title>
  <dc:subject/>
  <dc:creator>Jack Fruh</dc:creator>
  <cp:keywords/>
  <dc:description/>
  <cp:lastModifiedBy>Jack Fruh</cp:lastModifiedBy>
  <cp:revision>42</cp:revision>
  <dcterms:created xsi:type="dcterms:W3CDTF">2013-10-08T18:55:04Z</dcterms:created>
  <dcterms:modified xsi:type="dcterms:W3CDTF">2014-12-09T16:58:58Z</dcterms:modified>
  <cp:category/>
</cp:coreProperties>
</file>